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1" r:id="rId2"/>
    <p:sldMasterId id="2147483676" r:id="rId3"/>
  </p:sldMasterIdLst>
  <p:notesMasterIdLst>
    <p:notesMasterId r:id="rId13"/>
  </p:notesMasterIdLst>
  <p:handoutMasterIdLst>
    <p:handoutMasterId r:id="rId14"/>
  </p:handoutMasterIdLst>
  <p:sldIdLst>
    <p:sldId id="305" r:id="rId4"/>
    <p:sldId id="306" r:id="rId5"/>
    <p:sldId id="311" r:id="rId6"/>
    <p:sldId id="308" r:id="rId7"/>
    <p:sldId id="314" r:id="rId8"/>
    <p:sldId id="313" r:id="rId9"/>
    <p:sldId id="315" r:id="rId10"/>
    <p:sldId id="309" r:id="rId11"/>
    <p:sldId id="312" r:id="rId1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Salame" initials="MS" lastIdx="10" clrIdx="0"/>
  <p:cmAuthor id="2" name="Thomas Walek" initials="TW" lastIdx="1" clrIdx="1">
    <p:extLst>
      <p:ext uri="{19B8F6BF-5375-455C-9EA6-DF929625EA0E}">
        <p15:presenceInfo xmlns:p15="http://schemas.microsoft.com/office/powerpoint/2012/main" userId="3184f90111454d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8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7" autoAdjust="0"/>
    <p:restoredTop sz="85068" autoAdjust="0"/>
  </p:normalViewPr>
  <p:slideViewPr>
    <p:cSldViewPr snapToGrid="0">
      <p:cViewPr varScale="1">
        <p:scale>
          <a:sx n="95" d="100"/>
          <a:sy n="95" d="100"/>
        </p:scale>
        <p:origin x="192" y="4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4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0464"/>
          </a:xfrm>
          <a:prstGeom prst="rect">
            <a:avLst/>
          </a:prstGeom>
        </p:spPr>
        <p:txBody>
          <a:bodyPr vert="horz" lIns="93241" tIns="46621" rIns="93241" bIns="46621" rtlCol="0"/>
          <a:lstStyle>
            <a:lvl1pPr algn="r">
              <a:defRPr sz="1200"/>
            </a:lvl1pPr>
          </a:lstStyle>
          <a:p>
            <a:fld id="{85B413CA-AB10-4B3F-9896-4FAEA1302771}" type="datetimeFigureOut">
              <a:rPr lang="en-US" smtClean="0"/>
              <a:pPr/>
              <a:t>6/9/25</a:t>
            </a:fld>
            <a:endParaRPr lang="en-US"/>
          </a:p>
        </p:txBody>
      </p:sp>
      <p:sp>
        <p:nvSpPr>
          <p:cNvPr id="4" name="Footer Placeholder 3"/>
          <p:cNvSpPr>
            <a:spLocks noGrp="1"/>
          </p:cNvSpPr>
          <p:nvPr>
            <p:ph type="ftr" sz="quarter" idx="2"/>
          </p:nvPr>
        </p:nvSpPr>
        <p:spPr>
          <a:xfrm>
            <a:off x="0" y="8918012"/>
            <a:ext cx="3077739" cy="470464"/>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70464"/>
          </a:xfrm>
          <a:prstGeom prst="rect">
            <a:avLst/>
          </a:prstGeom>
        </p:spPr>
        <p:txBody>
          <a:bodyPr vert="horz" lIns="93241" tIns="46621" rIns="93241" bIns="46621" rtlCol="0" anchor="b"/>
          <a:lstStyle>
            <a:lvl1pPr algn="r">
              <a:defRPr sz="1200"/>
            </a:lvl1pPr>
          </a:lstStyle>
          <a:p>
            <a:fld id="{E30929BE-F62F-40EC-85D6-1522E4B10E84}" type="slidenum">
              <a:rPr lang="en-US" smtClean="0"/>
              <a:pPr/>
              <a:t>‹#›</a:t>
            </a:fld>
            <a:endParaRPr lang="en-US"/>
          </a:p>
        </p:txBody>
      </p:sp>
    </p:spTree>
    <p:extLst>
      <p:ext uri="{BB962C8B-B14F-4D97-AF65-F5344CB8AC3E}">
        <p14:creationId xmlns:p14="http://schemas.microsoft.com/office/powerpoint/2010/main" val="700332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27DD37BD-2279-4159-96EE-A5D2EFE857CC}" type="datetimeFigureOut">
              <a:rPr lang="en-US" smtClean="0"/>
              <a:t>6/9/25</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F048F2FE-43F8-4123-8C52-CDD25E2B985C}" type="slidenum">
              <a:rPr lang="en-US" smtClean="0"/>
              <a:t>‹#›</a:t>
            </a:fld>
            <a:endParaRPr lang="en-US"/>
          </a:p>
        </p:txBody>
      </p:sp>
    </p:spTree>
    <p:extLst>
      <p:ext uri="{BB962C8B-B14F-4D97-AF65-F5344CB8AC3E}">
        <p14:creationId xmlns:p14="http://schemas.microsoft.com/office/powerpoint/2010/main" val="107410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1E9FE-DD2A-71B0-987C-87A3434AAD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F60AD-F383-7D1E-E2BB-2D8CB8F5F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9616CB-9B5F-2C40-62E7-A4DCD8F4BE7A}"/>
              </a:ext>
            </a:extLst>
          </p:cNvPr>
          <p:cNvSpPr>
            <a:spLocks noGrp="1"/>
          </p:cNvSpPr>
          <p:nvPr>
            <p:ph type="body" idx="1"/>
          </p:nvPr>
        </p:nvSpPr>
        <p:spPr/>
        <p:txBody>
          <a:bodyPr/>
          <a:lstStyle/>
          <a:p>
            <a:r>
              <a:rPr lang="en-US"/>
              <a:t>Matt</a:t>
            </a:r>
          </a:p>
        </p:txBody>
      </p:sp>
      <p:sp>
        <p:nvSpPr>
          <p:cNvPr id="4" name="Slide Number Placeholder 3">
            <a:extLst>
              <a:ext uri="{FF2B5EF4-FFF2-40B4-BE49-F238E27FC236}">
                <a16:creationId xmlns:a16="http://schemas.microsoft.com/office/drawing/2014/main" id="{8813AD05-0A82-4F00-39AF-3747CF74E9C5}"/>
              </a:ext>
            </a:extLst>
          </p:cNvPr>
          <p:cNvSpPr>
            <a:spLocks noGrp="1"/>
          </p:cNvSpPr>
          <p:nvPr>
            <p:ph type="sldNum" sz="quarter" idx="5"/>
          </p:nvPr>
        </p:nvSpPr>
        <p:spPr/>
        <p:txBody>
          <a:bodyPr/>
          <a:lstStyle/>
          <a:p>
            <a:fld id="{C6BCD699-4ACC-1D47-8E44-F789AD535584}" type="slidenum">
              <a:rPr lang="en-US" smtClean="0"/>
              <a:t>5</a:t>
            </a:fld>
            <a:endParaRPr lang="en-US"/>
          </a:p>
        </p:txBody>
      </p:sp>
    </p:spTree>
    <p:extLst>
      <p:ext uri="{BB962C8B-B14F-4D97-AF65-F5344CB8AC3E}">
        <p14:creationId xmlns:p14="http://schemas.microsoft.com/office/powerpoint/2010/main" val="70975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Matt</a:t>
            </a:r>
          </a:p>
        </p:txBody>
      </p:sp>
      <p:sp>
        <p:nvSpPr>
          <p:cNvPr id="4" name="Slide Number Placeholder 3"/>
          <p:cNvSpPr>
            <a:spLocks noGrp="1"/>
          </p:cNvSpPr>
          <p:nvPr>
            <p:ph type="sldNum" sz="quarter" idx="5"/>
          </p:nvPr>
        </p:nvSpPr>
        <p:spPr/>
        <p:txBody>
          <a:bodyPr/>
          <a:lstStyle/>
          <a:p>
            <a:fld id="{C6BCD699-4ACC-1D47-8E44-F789AD535584}" type="slidenum">
              <a:rPr lang="en-US" smtClean="0"/>
              <a:t>6</a:t>
            </a:fld>
            <a:endParaRPr lang="en-US"/>
          </a:p>
        </p:txBody>
      </p:sp>
    </p:spTree>
    <p:extLst>
      <p:ext uri="{BB962C8B-B14F-4D97-AF65-F5344CB8AC3E}">
        <p14:creationId xmlns:p14="http://schemas.microsoft.com/office/powerpoint/2010/main" val="231258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029F3-6EAF-4AD3-86F7-9FC6D7414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BB966-A069-D9D1-9E98-45B5C9596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FA97F-3DB8-5F53-CE6F-E04BB73EE7A9}"/>
              </a:ext>
            </a:extLst>
          </p:cNvPr>
          <p:cNvSpPr>
            <a:spLocks noGrp="1"/>
          </p:cNvSpPr>
          <p:nvPr>
            <p:ph type="body" idx="1"/>
          </p:nvPr>
        </p:nvSpPr>
        <p:spPr/>
        <p:txBody>
          <a:bodyPr/>
          <a:lstStyle/>
          <a:p>
            <a:r>
              <a:rPr lang="en-US"/>
              <a:t>Matt</a:t>
            </a:r>
          </a:p>
        </p:txBody>
      </p:sp>
      <p:sp>
        <p:nvSpPr>
          <p:cNvPr id="4" name="Slide Number Placeholder 3">
            <a:extLst>
              <a:ext uri="{FF2B5EF4-FFF2-40B4-BE49-F238E27FC236}">
                <a16:creationId xmlns:a16="http://schemas.microsoft.com/office/drawing/2014/main" id="{7128DB39-0520-0ED1-B21F-7918B4B9A298}"/>
              </a:ext>
            </a:extLst>
          </p:cNvPr>
          <p:cNvSpPr>
            <a:spLocks noGrp="1"/>
          </p:cNvSpPr>
          <p:nvPr>
            <p:ph type="sldNum" sz="quarter" idx="5"/>
          </p:nvPr>
        </p:nvSpPr>
        <p:spPr/>
        <p:txBody>
          <a:bodyPr/>
          <a:lstStyle/>
          <a:p>
            <a:fld id="{C6BCD699-4ACC-1D47-8E44-F789AD535584}" type="slidenum">
              <a:rPr lang="en-US" smtClean="0"/>
              <a:t>7</a:t>
            </a:fld>
            <a:endParaRPr lang="en-US"/>
          </a:p>
        </p:txBody>
      </p:sp>
    </p:spTree>
    <p:extLst>
      <p:ext uri="{BB962C8B-B14F-4D97-AF65-F5344CB8AC3E}">
        <p14:creationId xmlns:p14="http://schemas.microsoft.com/office/powerpoint/2010/main" val="267814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01V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1"/>
            <a:ext cx="12192000" cy="30860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1C3C0C18-3CFA-482C-8E5E-2A541D4A1BFF}"/>
              </a:ext>
            </a:extLst>
          </p:cNvPr>
          <p:cNvSpPr>
            <a:spLocks noGrp="1"/>
          </p:cNvSpPr>
          <p:nvPr>
            <p:ph type="pic" sz="quarter" idx="10"/>
          </p:nvPr>
        </p:nvSpPr>
        <p:spPr>
          <a:xfrm>
            <a:off x="0" y="0"/>
            <a:ext cx="12192000" cy="2968542"/>
          </a:xfrm>
          <a:prstGeom prst="rect">
            <a:avLst/>
          </a:prstGeom>
          <a:solidFill>
            <a:schemeClr val="accent2">
              <a:lumMod val="20000"/>
              <a:lumOff val="80000"/>
            </a:schemeClr>
          </a:solidFill>
        </p:spPr>
        <p:txBody>
          <a:bodyPr anchor="ctr">
            <a:normAutofit/>
          </a:bodyPr>
          <a:lstStyle>
            <a:lvl1pPr marL="0" indent="0" algn="ctr">
              <a:buNone/>
              <a:defRPr sz="1333"/>
            </a:lvl1pPr>
          </a:lstStyle>
          <a:p>
            <a:endParaRPr lang="en-ID"/>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731446" y="5359155"/>
            <a:ext cx="5074268" cy="707816"/>
          </a:xfrm>
          <a:prstGeom prst="rect">
            <a:avLst/>
          </a:prstGeom>
        </p:spPr>
        <p:txBody>
          <a:bodyPr>
            <a:noAutofit/>
          </a:bodyPr>
          <a:lstStyle>
            <a:lvl1pPr marL="0" indent="0">
              <a:buNone/>
              <a:defRPr sz="18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731446" y="3429001"/>
            <a:ext cx="10873179" cy="1753090"/>
          </a:xfrm>
        </p:spPr>
        <p:txBody>
          <a:bodyPr anchor="b">
            <a:noAutofit/>
          </a:bodyPr>
          <a:lstStyle>
            <a:lvl1pPr>
              <a:defRPr sz="54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41692765-6536-09AA-A0BF-2358E9E5BE5F}"/>
              </a:ext>
            </a:extLst>
          </p:cNvPr>
          <p:cNvCxnSpPr/>
          <p:nvPr userDrawn="1"/>
        </p:nvCxnSpPr>
        <p:spPr>
          <a:xfrm>
            <a:off x="587375" y="3429000"/>
            <a:ext cx="0" cy="175309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6229350" y="5359155"/>
            <a:ext cx="5375274" cy="707816"/>
          </a:xfrm>
          <a:prstGeom prst="rect">
            <a:avLst/>
          </a:prstGeom>
        </p:spPr>
        <p:txBody>
          <a:bodyPr>
            <a:noAutofit/>
          </a:bodyPr>
          <a:lstStyle>
            <a:lvl1pPr marL="0" indent="0">
              <a:buNone/>
              <a:defRPr sz="18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dirty="0"/>
              <a:t>PRESENTATION TITLE</a:t>
            </a:r>
          </a:p>
        </p:txBody>
      </p:sp>
      <p:sp>
        <p:nvSpPr>
          <p:cNvPr id="16" name="Rectangle 15">
            <a:extLst>
              <a:ext uri="{FF2B5EF4-FFF2-40B4-BE49-F238E27FC236}">
                <a16:creationId xmlns:a16="http://schemas.microsoft.com/office/drawing/2014/main" id="{84ACAE9F-16AE-335B-D01B-39C3752803F0}"/>
              </a:ext>
            </a:extLst>
          </p:cNvPr>
          <p:cNvSpPr/>
          <p:nvPr userDrawn="1"/>
        </p:nvSpPr>
        <p:spPr>
          <a:xfrm rot="5400000">
            <a:off x="6037262" y="2074784"/>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247333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S04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905278" y="209085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1052513" y="2024817"/>
            <a:ext cx="10552112"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587374" y="593363"/>
            <a:ext cx="11604625" cy="106697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905278" y="678193"/>
            <a:ext cx="10699347" cy="897319"/>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761210" y="678193"/>
            <a:ext cx="0" cy="897319"/>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a:off x="905278" y="2921425"/>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1052513" y="2855385"/>
            <a:ext cx="10552112"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a:off x="905278" y="3751993"/>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1052513" y="3685953"/>
            <a:ext cx="10552112"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a:off x="905278" y="4582561"/>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1052513" y="4516521"/>
            <a:ext cx="10552112"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a:off x="905278" y="5413129"/>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1052513" y="5347089"/>
            <a:ext cx="10552112"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56088634"/>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S06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05D570-0790-413B-5C88-0435CC3CB2E0}"/>
              </a:ext>
            </a:extLst>
          </p:cNvPr>
          <p:cNvSpPr/>
          <p:nvPr userDrawn="1"/>
        </p:nvSpPr>
        <p:spPr>
          <a:xfrm>
            <a:off x="0" y="1844040"/>
            <a:ext cx="10160000" cy="31699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4986CB4B-8D0F-4F5D-E6A8-37A1BE8D903C}"/>
              </a:ext>
            </a:extLst>
          </p:cNvPr>
          <p:cNvSpPr>
            <a:spLocks noGrp="1"/>
          </p:cNvSpPr>
          <p:nvPr>
            <p:ph type="body" sz="quarter" idx="12"/>
          </p:nvPr>
        </p:nvSpPr>
        <p:spPr>
          <a:xfrm>
            <a:off x="587377" y="4276723"/>
            <a:ext cx="9211944" cy="546737"/>
          </a:xfrm>
        </p:spPr>
        <p:txBody>
          <a:bodyPr anchor="t" anchorCtr="0">
            <a:noAutofit/>
          </a:bodyPr>
          <a:lstStyle>
            <a:lvl1pPr algn="r">
              <a:lnSpc>
                <a:spcPct val="100000"/>
              </a:lnSpc>
              <a:spcBef>
                <a:spcPts val="0"/>
              </a:spcBef>
              <a:defRPr sz="1800">
                <a:solidFill>
                  <a:schemeClr val="bg1"/>
                </a:solidFill>
              </a:defRPr>
            </a:lvl1pPr>
          </a:lstStyle>
          <a:p>
            <a:pPr lvl="0"/>
            <a:r>
              <a:rPr lang="en-US" dirty="0"/>
              <a:t>Click to edit Master text styles</a:t>
            </a:r>
          </a:p>
        </p:txBody>
      </p:sp>
      <p:cxnSp>
        <p:nvCxnSpPr>
          <p:cNvPr id="4" name="Straight Connector 3">
            <a:extLst>
              <a:ext uri="{FF2B5EF4-FFF2-40B4-BE49-F238E27FC236}">
                <a16:creationId xmlns:a16="http://schemas.microsoft.com/office/drawing/2014/main" id="{C6711E10-61DA-0C4E-6449-6C1C595C3EE0}"/>
              </a:ext>
            </a:extLst>
          </p:cNvPr>
          <p:cNvCxnSpPr>
            <a:cxnSpLocks/>
          </p:cNvCxnSpPr>
          <p:nvPr userDrawn="1"/>
        </p:nvCxnSpPr>
        <p:spPr>
          <a:xfrm>
            <a:off x="8359320" y="4040700"/>
            <a:ext cx="144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6501A14-3AE7-B43F-7906-530D98D6A58C}"/>
              </a:ext>
            </a:extLst>
          </p:cNvPr>
          <p:cNvSpPr>
            <a:spLocks noGrp="1"/>
          </p:cNvSpPr>
          <p:nvPr>
            <p:ph type="ctrTitle"/>
          </p:nvPr>
        </p:nvSpPr>
        <p:spPr>
          <a:xfrm>
            <a:off x="587376" y="2029854"/>
            <a:ext cx="9211944" cy="1774823"/>
          </a:xfrm>
        </p:spPr>
        <p:txBody>
          <a:bodyPr anchor="ctr">
            <a:noAutofit/>
          </a:bodyPr>
          <a:lstStyle>
            <a:lvl1pPr algn="r">
              <a:defRPr sz="6600">
                <a:solidFill>
                  <a:schemeClr val="bg1"/>
                </a:solidFill>
              </a:defRPr>
            </a:lvl1pPr>
          </a:lstStyle>
          <a:p>
            <a:r>
              <a:rPr lang="en-US" dirty="0"/>
              <a:t>Click to edit Master title style</a:t>
            </a:r>
          </a:p>
        </p:txBody>
      </p:sp>
      <p:sp>
        <p:nvSpPr>
          <p:cNvPr id="2" name="Footer Placeholder 2">
            <a:extLst>
              <a:ext uri="{FF2B5EF4-FFF2-40B4-BE49-F238E27FC236}">
                <a16:creationId xmlns:a16="http://schemas.microsoft.com/office/drawing/2014/main" id="{B5B859C5-4116-6170-969B-8FCA477F4F4A}"/>
              </a:ext>
            </a:extLst>
          </p:cNvPr>
          <p:cNvSpPr>
            <a:spLocks noGrp="1"/>
          </p:cNvSpPr>
          <p:nvPr>
            <p:ph type="ftr" sz="quarter" idx="10"/>
          </p:nvPr>
        </p:nvSpPr>
        <p:spPr>
          <a:xfrm rot="16200000">
            <a:off x="10053420" y="2182593"/>
            <a:ext cx="3667561" cy="469900"/>
          </a:xfrm>
        </p:spPr>
        <p:txBody>
          <a:bodyPr/>
          <a:lstStyle/>
          <a:p>
            <a:r>
              <a:rPr lang="en-ID"/>
              <a:t>PRESENTATION TITLE</a:t>
            </a:r>
            <a:endParaRPr lang="en-ID" dirty="0"/>
          </a:p>
        </p:txBody>
      </p:sp>
    </p:spTree>
    <p:extLst>
      <p:ext uri="{BB962C8B-B14F-4D97-AF65-F5344CB8AC3E}">
        <p14:creationId xmlns:p14="http://schemas.microsoft.com/office/powerpoint/2010/main" val="40420413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ank You S06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05D570-0790-413B-5C88-0435CC3CB2E0}"/>
              </a:ext>
            </a:extLst>
          </p:cNvPr>
          <p:cNvSpPr/>
          <p:nvPr userDrawn="1"/>
        </p:nvSpPr>
        <p:spPr>
          <a:xfrm>
            <a:off x="587374" y="584200"/>
            <a:ext cx="9572625" cy="56896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4986CB4B-8D0F-4F5D-E6A8-37A1BE8D903C}"/>
              </a:ext>
            </a:extLst>
          </p:cNvPr>
          <p:cNvSpPr>
            <a:spLocks noGrp="1"/>
          </p:cNvSpPr>
          <p:nvPr>
            <p:ph type="body" sz="quarter" idx="12"/>
          </p:nvPr>
        </p:nvSpPr>
        <p:spPr>
          <a:xfrm>
            <a:off x="1090296" y="5053963"/>
            <a:ext cx="5005704" cy="546737"/>
          </a:xfrm>
        </p:spPr>
        <p:txBody>
          <a:bodyPr anchor="t" anchorCtr="0">
            <a:noAutofit/>
          </a:bodyPr>
          <a:lstStyle>
            <a:lvl1pPr algn="l">
              <a:lnSpc>
                <a:spcPct val="100000"/>
              </a:lnSpc>
              <a:spcBef>
                <a:spcPts val="0"/>
              </a:spcBef>
              <a:defRPr sz="1800">
                <a:solidFill>
                  <a:schemeClr val="bg1"/>
                </a:solidFill>
              </a:defRPr>
            </a:lvl1pPr>
          </a:lstStyle>
          <a:p>
            <a:pPr lvl="0"/>
            <a:r>
              <a:rPr lang="en-US" dirty="0"/>
              <a:t>Click to edit Master text styles</a:t>
            </a:r>
          </a:p>
        </p:txBody>
      </p:sp>
      <p:cxnSp>
        <p:nvCxnSpPr>
          <p:cNvPr id="4" name="Straight Connector 3">
            <a:extLst>
              <a:ext uri="{FF2B5EF4-FFF2-40B4-BE49-F238E27FC236}">
                <a16:creationId xmlns:a16="http://schemas.microsoft.com/office/drawing/2014/main" id="{C6711E10-61DA-0C4E-6449-6C1C595C3EE0}"/>
              </a:ext>
            </a:extLst>
          </p:cNvPr>
          <p:cNvCxnSpPr>
            <a:cxnSpLocks/>
          </p:cNvCxnSpPr>
          <p:nvPr userDrawn="1"/>
        </p:nvCxnSpPr>
        <p:spPr>
          <a:xfrm>
            <a:off x="1090296" y="4817940"/>
            <a:ext cx="7824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6501A14-3AE7-B43F-7906-530D98D6A58C}"/>
              </a:ext>
            </a:extLst>
          </p:cNvPr>
          <p:cNvSpPr>
            <a:spLocks noGrp="1"/>
          </p:cNvSpPr>
          <p:nvPr>
            <p:ph type="ctrTitle" hasCustomPrompt="1"/>
          </p:nvPr>
        </p:nvSpPr>
        <p:spPr>
          <a:xfrm>
            <a:off x="1090296" y="1531620"/>
            <a:ext cx="5005704" cy="3050297"/>
          </a:xfrm>
        </p:spPr>
        <p:txBody>
          <a:bodyPr anchor="b">
            <a:noAutofit/>
          </a:bodyPr>
          <a:lstStyle>
            <a:lvl1pPr algn="l">
              <a:defRPr sz="6600">
                <a:solidFill>
                  <a:schemeClr val="bg1"/>
                </a:solidFill>
              </a:defRPr>
            </a:lvl1pPr>
          </a:lstStyle>
          <a:p>
            <a:r>
              <a:rPr lang="en-US" dirty="0"/>
              <a:t>Click to edit title style</a:t>
            </a:r>
          </a:p>
        </p:txBody>
      </p:sp>
      <p:sp>
        <p:nvSpPr>
          <p:cNvPr id="2" name="Footer Placeholder 2">
            <a:extLst>
              <a:ext uri="{FF2B5EF4-FFF2-40B4-BE49-F238E27FC236}">
                <a16:creationId xmlns:a16="http://schemas.microsoft.com/office/drawing/2014/main" id="{B5B859C5-4116-6170-969B-8FCA477F4F4A}"/>
              </a:ext>
            </a:extLst>
          </p:cNvPr>
          <p:cNvSpPr>
            <a:spLocks noGrp="1"/>
          </p:cNvSpPr>
          <p:nvPr>
            <p:ph type="ftr" sz="quarter" idx="10"/>
          </p:nvPr>
        </p:nvSpPr>
        <p:spPr>
          <a:xfrm rot="16200000">
            <a:off x="10053420" y="2182593"/>
            <a:ext cx="3667561" cy="469900"/>
          </a:xfrm>
        </p:spPr>
        <p:txBody>
          <a:bodyPr/>
          <a:lstStyle/>
          <a:p>
            <a:r>
              <a:rPr lang="en-ID"/>
              <a:t>PRESENTATION TITLE</a:t>
            </a:r>
            <a:endParaRPr lang="en-ID" dirty="0"/>
          </a:p>
        </p:txBody>
      </p:sp>
      <p:sp>
        <p:nvSpPr>
          <p:cNvPr id="8" name="Picture Placeholder 5">
            <a:extLst>
              <a:ext uri="{FF2B5EF4-FFF2-40B4-BE49-F238E27FC236}">
                <a16:creationId xmlns:a16="http://schemas.microsoft.com/office/drawing/2014/main" id="{87F563DA-38D0-622E-BA6B-9C6126839793}"/>
              </a:ext>
            </a:extLst>
          </p:cNvPr>
          <p:cNvSpPr>
            <a:spLocks noGrp="1"/>
          </p:cNvSpPr>
          <p:nvPr>
            <p:ph type="pic" sz="quarter" idx="13"/>
          </p:nvPr>
        </p:nvSpPr>
        <p:spPr>
          <a:xfrm>
            <a:off x="6256020" y="920750"/>
            <a:ext cx="5204143" cy="5016500"/>
          </a:xfrm>
        </p:spPr>
        <p:txBody>
          <a:bodyPr/>
          <a:lstStyle/>
          <a:p>
            <a:endParaRPr lang="en-ID"/>
          </a:p>
        </p:txBody>
      </p:sp>
    </p:spTree>
    <p:extLst>
      <p:ext uri="{BB962C8B-B14F-4D97-AF65-F5344CB8AC3E}">
        <p14:creationId xmlns:p14="http://schemas.microsoft.com/office/powerpoint/2010/main" val="31022329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 Text Box T2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E2A2-57CA-76B4-7FC7-0E7E733D4B24}"/>
              </a:ext>
            </a:extLst>
          </p:cNvPr>
          <p:cNvSpPr>
            <a:spLocks noGrp="1"/>
          </p:cNvSpPr>
          <p:nvPr>
            <p:ph type="title"/>
          </p:nvPr>
        </p:nvSpPr>
        <p:spPr>
          <a:xfrm>
            <a:off x="594733" y="585048"/>
            <a:ext cx="5139174" cy="2020734"/>
          </a:xfrm>
        </p:spPr>
        <p:txBody>
          <a:bodyPr anchor="b">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D5902CC6-0866-F6F1-FFC1-330B30DD7393}"/>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4CCFEAA7-A226-2E50-AD23-5FE2A5B98604}"/>
              </a:ext>
            </a:extLst>
          </p:cNvPr>
          <p:cNvSpPr>
            <a:spLocks noGrp="1"/>
          </p:cNvSpPr>
          <p:nvPr>
            <p:ph type="sldNum" sz="quarter" idx="11"/>
          </p:nvPr>
        </p:nvSpPr>
        <p:spPr/>
        <p:txBody>
          <a:bodyPr/>
          <a:lstStyle/>
          <a:p>
            <a:fld id="{CF6F24BE-8BEB-403A-BDCC-38E201D0662D}" type="slidenum">
              <a:rPr lang="en-ID" smtClean="0"/>
              <a:pPr/>
              <a:t>‹#›</a:t>
            </a:fld>
            <a:endParaRPr lang="en-ID" dirty="0"/>
          </a:p>
        </p:txBody>
      </p:sp>
      <p:sp>
        <p:nvSpPr>
          <p:cNvPr id="6" name="Picture Placeholder 5">
            <a:extLst>
              <a:ext uri="{FF2B5EF4-FFF2-40B4-BE49-F238E27FC236}">
                <a16:creationId xmlns:a16="http://schemas.microsoft.com/office/drawing/2014/main" id="{C69D59CD-16F0-1FCD-4958-4D1937859515}"/>
              </a:ext>
            </a:extLst>
          </p:cNvPr>
          <p:cNvSpPr>
            <a:spLocks noGrp="1"/>
          </p:cNvSpPr>
          <p:nvPr>
            <p:ph type="pic" sz="quarter" idx="12"/>
          </p:nvPr>
        </p:nvSpPr>
        <p:spPr>
          <a:xfrm>
            <a:off x="6096000" y="584200"/>
            <a:ext cx="5486399" cy="5689600"/>
          </a:xfrm>
        </p:spPr>
        <p:txBody>
          <a:bodyPr/>
          <a:lstStyle/>
          <a:p>
            <a:endParaRPr lang="en-ID"/>
          </a:p>
        </p:txBody>
      </p:sp>
      <p:sp>
        <p:nvSpPr>
          <p:cNvPr id="8" name="Text Placeholder 7">
            <a:extLst>
              <a:ext uri="{FF2B5EF4-FFF2-40B4-BE49-F238E27FC236}">
                <a16:creationId xmlns:a16="http://schemas.microsoft.com/office/drawing/2014/main" id="{D1694355-D2F1-6177-CA10-2FB2BDCA94FF}"/>
              </a:ext>
            </a:extLst>
          </p:cNvPr>
          <p:cNvSpPr>
            <a:spLocks noGrp="1"/>
          </p:cNvSpPr>
          <p:nvPr>
            <p:ph type="body" sz="quarter" idx="13"/>
          </p:nvPr>
        </p:nvSpPr>
        <p:spPr>
          <a:xfrm>
            <a:off x="594733" y="3044021"/>
            <a:ext cx="5139174" cy="3228931"/>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1" name="Text Placeholder 6">
            <a:extLst>
              <a:ext uri="{FF2B5EF4-FFF2-40B4-BE49-F238E27FC236}">
                <a16:creationId xmlns:a16="http://schemas.microsoft.com/office/drawing/2014/main" id="{3686FCB5-A714-48C5-F801-8BC93CA09E32}"/>
              </a:ext>
            </a:extLst>
          </p:cNvPr>
          <p:cNvSpPr>
            <a:spLocks noGrp="1"/>
          </p:cNvSpPr>
          <p:nvPr>
            <p:ph type="body" sz="quarter" idx="17"/>
          </p:nvPr>
        </p:nvSpPr>
        <p:spPr>
          <a:xfrm>
            <a:off x="594733" y="2640102"/>
            <a:ext cx="5139174" cy="369600"/>
          </a:xfrm>
        </p:spPr>
        <p:txBody>
          <a:bodyPr anchor="ctr">
            <a:noAutofit/>
          </a:bodyPr>
          <a:lstStyle>
            <a:lvl1pPr>
              <a:lnSpc>
                <a:spcPct val="100000"/>
              </a:lnSpc>
              <a:spcBef>
                <a:spcPts val="0"/>
              </a:spcBef>
              <a:defRPr sz="1800" b="1"/>
            </a:lvl1pPr>
          </a:lstStyle>
          <a:p>
            <a:pPr lvl="0"/>
            <a:r>
              <a:rPr lang="en-US" dirty="0"/>
              <a:t>Click to edit Master text styles</a:t>
            </a:r>
          </a:p>
        </p:txBody>
      </p:sp>
    </p:spTree>
    <p:extLst>
      <p:ext uri="{BB962C8B-B14F-4D97-AF65-F5344CB8AC3E}">
        <p14:creationId xmlns:p14="http://schemas.microsoft.com/office/powerpoint/2010/main" val="3646517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 Text Box T20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5B17-B4A1-EB92-A298-388D035BB224}"/>
              </a:ext>
            </a:extLst>
          </p:cNvPr>
          <p:cNvSpPr>
            <a:spLocks noGrp="1"/>
          </p:cNvSpPr>
          <p:nvPr>
            <p:ph type="title"/>
          </p:nvPr>
        </p:nvSpPr>
        <p:spPr>
          <a:xfrm>
            <a:off x="587375" y="584199"/>
            <a:ext cx="3139574" cy="5689601"/>
          </a:xfrm>
        </p:spPr>
        <p:txBody>
          <a:bodyPr anchor="ctr">
            <a:noAutofit/>
          </a:bodyPr>
          <a:lstStyle>
            <a:lvl1pPr algn="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AC6CE9A8-062F-E52A-B822-F2C682A3C03D}"/>
              </a:ext>
            </a:extLst>
          </p:cNvPr>
          <p:cNvSpPr>
            <a:spLocks noGrp="1"/>
          </p:cNvSpPr>
          <p:nvPr>
            <p:ph type="ftr" sz="quarter" idx="10"/>
          </p:nvPr>
        </p:nvSpPr>
        <p:spPr/>
        <p:txBody>
          <a:bodyPr/>
          <a:lstStyle>
            <a:lvl1pPr>
              <a:defRPr sz="1400"/>
            </a:lvl1pPr>
          </a:lstStyle>
          <a:p>
            <a:r>
              <a:rPr lang="en-ID"/>
              <a:t>PRESENTATION TITLE</a:t>
            </a:r>
            <a:endParaRPr lang="en-ID" dirty="0"/>
          </a:p>
        </p:txBody>
      </p:sp>
      <p:sp>
        <p:nvSpPr>
          <p:cNvPr id="4" name="Slide Number Placeholder 3">
            <a:extLst>
              <a:ext uri="{FF2B5EF4-FFF2-40B4-BE49-F238E27FC236}">
                <a16:creationId xmlns:a16="http://schemas.microsoft.com/office/drawing/2014/main" id="{7D6EDBD3-C06B-F685-6F3A-17047C93B3B5}"/>
              </a:ext>
            </a:extLst>
          </p:cNvPr>
          <p:cNvSpPr>
            <a:spLocks noGrp="1"/>
          </p:cNvSpPr>
          <p:nvPr>
            <p:ph type="sldNum" sz="quarter" idx="11"/>
          </p:nvPr>
        </p:nvSpPr>
        <p:spPr/>
        <p:txBody>
          <a:bodyPr/>
          <a:lstStyle/>
          <a:p>
            <a:fld id="{CF6F24BE-8BEB-403A-BDCC-38E201D0662D}" type="slidenum">
              <a:rPr lang="en-ID" smtClean="0"/>
              <a:pPr/>
              <a:t>‹#›</a:t>
            </a:fld>
            <a:endParaRPr lang="en-ID" dirty="0"/>
          </a:p>
        </p:txBody>
      </p:sp>
      <p:sp>
        <p:nvSpPr>
          <p:cNvPr id="6" name="Picture Placeholder 5">
            <a:extLst>
              <a:ext uri="{FF2B5EF4-FFF2-40B4-BE49-F238E27FC236}">
                <a16:creationId xmlns:a16="http://schemas.microsoft.com/office/drawing/2014/main" id="{1CDEB065-BE89-3D91-17A6-55B54A05854D}"/>
              </a:ext>
            </a:extLst>
          </p:cNvPr>
          <p:cNvSpPr>
            <a:spLocks noGrp="1"/>
          </p:cNvSpPr>
          <p:nvPr>
            <p:ph type="pic" sz="quarter" idx="12"/>
          </p:nvPr>
        </p:nvSpPr>
        <p:spPr>
          <a:xfrm>
            <a:off x="4079875" y="584199"/>
            <a:ext cx="2016125" cy="5689601"/>
          </a:xfrm>
        </p:spPr>
        <p:txBody>
          <a:bodyPr/>
          <a:lstStyle/>
          <a:p>
            <a:endParaRPr lang="en-ID"/>
          </a:p>
        </p:txBody>
      </p:sp>
      <p:sp>
        <p:nvSpPr>
          <p:cNvPr id="13" name="Text Placeholder 7">
            <a:extLst>
              <a:ext uri="{FF2B5EF4-FFF2-40B4-BE49-F238E27FC236}">
                <a16:creationId xmlns:a16="http://schemas.microsoft.com/office/drawing/2014/main" id="{304667DD-7185-0E65-48DA-18D2EBC01A0F}"/>
              </a:ext>
            </a:extLst>
          </p:cNvPr>
          <p:cNvSpPr>
            <a:spLocks noGrp="1"/>
          </p:cNvSpPr>
          <p:nvPr>
            <p:ph type="body" sz="quarter" idx="15"/>
          </p:nvPr>
        </p:nvSpPr>
        <p:spPr>
          <a:xfrm>
            <a:off x="6448926" y="998877"/>
            <a:ext cx="5011237" cy="5274923"/>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4" name="Text Placeholder 6">
            <a:extLst>
              <a:ext uri="{FF2B5EF4-FFF2-40B4-BE49-F238E27FC236}">
                <a16:creationId xmlns:a16="http://schemas.microsoft.com/office/drawing/2014/main" id="{FADECA56-D80F-3AD5-037C-9E28C2782D46}"/>
              </a:ext>
            </a:extLst>
          </p:cNvPr>
          <p:cNvSpPr>
            <a:spLocks noGrp="1"/>
          </p:cNvSpPr>
          <p:nvPr>
            <p:ph type="body" sz="quarter" idx="17"/>
          </p:nvPr>
        </p:nvSpPr>
        <p:spPr>
          <a:xfrm>
            <a:off x="6448926" y="594958"/>
            <a:ext cx="5011237" cy="369600"/>
          </a:xfrm>
        </p:spPr>
        <p:txBody>
          <a:bodyPr anchor="b">
            <a:noAutofit/>
          </a:bodyPr>
          <a:lstStyle>
            <a:lvl1pPr>
              <a:lnSpc>
                <a:spcPct val="100000"/>
              </a:lnSpc>
              <a:spcBef>
                <a:spcPts val="0"/>
              </a:spcBef>
              <a:defRPr sz="1800" b="1"/>
            </a:lvl1pPr>
          </a:lstStyle>
          <a:p>
            <a:pPr lvl="0"/>
            <a:r>
              <a:rPr lang="en-US" dirty="0"/>
              <a:t>Click to edit Master text styles</a:t>
            </a:r>
          </a:p>
        </p:txBody>
      </p:sp>
    </p:spTree>
    <p:extLst>
      <p:ext uri="{BB962C8B-B14F-4D97-AF65-F5344CB8AC3E}">
        <p14:creationId xmlns:p14="http://schemas.microsoft.com/office/powerpoint/2010/main" val="84115513"/>
      </p:ext>
    </p:extLst>
  </p:cSld>
  <p:clrMapOvr>
    <a:masterClrMapping/>
  </p:clrMapOvr>
  <p:extLst>
    <p:ext uri="{DCECCB84-F9BA-43D5-87BE-67443E8EF086}">
      <p15:sldGuideLst xmlns:p15="http://schemas.microsoft.com/office/powerpoint/2012/main">
        <p15:guide id="2" pos="7219" userDrawn="1">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 Text Box T20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5B17-B4A1-EB92-A298-388D035BB224}"/>
              </a:ext>
            </a:extLst>
          </p:cNvPr>
          <p:cNvSpPr>
            <a:spLocks noGrp="1"/>
          </p:cNvSpPr>
          <p:nvPr>
            <p:ph type="title"/>
          </p:nvPr>
        </p:nvSpPr>
        <p:spPr>
          <a:xfrm>
            <a:off x="4445639" y="584200"/>
            <a:ext cx="7014524" cy="1315830"/>
          </a:xfrm>
        </p:spPr>
        <p:txBody>
          <a:bodyPr anchor="b">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AC6CE9A8-062F-E52A-B822-F2C682A3C03D}"/>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7D6EDBD3-C06B-F685-6F3A-17047C93B3B5}"/>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1CDEB065-BE89-3D91-17A6-55B54A05854D}"/>
              </a:ext>
            </a:extLst>
          </p:cNvPr>
          <p:cNvSpPr>
            <a:spLocks noGrp="1"/>
          </p:cNvSpPr>
          <p:nvPr>
            <p:ph type="pic" sz="quarter" idx="12"/>
          </p:nvPr>
        </p:nvSpPr>
        <p:spPr>
          <a:xfrm>
            <a:off x="587375" y="584200"/>
            <a:ext cx="3492500" cy="5689600"/>
          </a:xfrm>
        </p:spPr>
        <p:txBody>
          <a:bodyPr/>
          <a:lstStyle/>
          <a:p>
            <a:endParaRPr lang="en-ID"/>
          </a:p>
        </p:txBody>
      </p:sp>
      <p:sp>
        <p:nvSpPr>
          <p:cNvPr id="13" name="Text Placeholder 7">
            <a:extLst>
              <a:ext uri="{FF2B5EF4-FFF2-40B4-BE49-F238E27FC236}">
                <a16:creationId xmlns:a16="http://schemas.microsoft.com/office/drawing/2014/main" id="{6873FB4D-3191-8151-C064-9EECD7441760}"/>
              </a:ext>
            </a:extLst>
          </p:cNvPr>
          <p:cNvSpPr>
            <a:spLocks noGrp="1"/>
          </p:cNvSpPr>
          <p:nvPr>
            <p:ph type="body" sz="quarter" idx="15"/>
          </p:nvPr>
        </p:nvSpPr>
        <p:spPr>
          <a:xfrm>
            <a:off x="4445634" y="2339801"/>
            <a:ext cx="7014523" cy="3933999"/>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4" name="Text Placeholder 6">
            <a:extLst>
              <a:ext uri="{FF2B5EF4-FFF2-40B4-BE49-F238E27FC236}">
                <a16:creationId xmlns:a16="http://schemas.microsoft.com/office/drawing/2014/main" id="{FF0670D4-0039-A043-64E8-E076E96B2F3B}"/>
              </a:ext>
            </a:extLst>
          </p:cNvPr>
          <p:cNvSpPr>
            <a:spLocks noGrp="1"/>
          </p:cNvSpPr>
          <p:nvPr>
            <p:ph type="body" sz="quarter" idx="17"/>
          </p:nvPr>
        </p:nvSpPr>
        <p:spPr>
          <a:xfrm>
            <a:off x="4445634" y="1935882"/>
            <a:ext cx="7014523" cy="369600"/>
          </a:xfrm>
        </p:spPr>
        <p:txBody>
          <a:bodyPr anchor="ctr">
            <a:noAutofit/>
          </a:bodyPr>
          <a:lstStyle>
            <a:lvl1pPr>
              <a:lnSpc>
                <a:spcPct val="100000"/>
              </a:lnSpc>
              <a:spcBef>
                <a:spcPts val="0"/>
              </a:spcBef>
              <a:defRPr sz="1800" b="1"/>
            </a:lvl1pPr>
          </a:lstStyle>
          <a:p>
            <a:pPr lvl="0"/>
            <a:r>
              <a:rPr lang="en-US" dirty="0"/>
              <a:t>Click to edit Master text styles</a:t>
            </a:r>
          </a:p>
        </p:txBody>
      </p:sp>
    </p:spTree>
    <p:extLst>
      <p:ext uri="{BB962C8B-B14F-4D97-AF65-F5344CB8AC3E}">
        <p14:creationId xmlns:p14="http://schemas.microsoft.com/office/powerpoint/2010/main" val="24775196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 Text Box T20V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07C1-A2D2-F1A6-D730-4F0C404CBFDC}"/>
              </a:ext>
            </a:extLst>
          </p:cNvPr>
          <p:cNvSpPr>
            <a:spLocks noGrp="1"/>
          </p:cNvSpPr>
          <p:nvPr>
            <p:ph type="title"/>
          </p:nvPr>
        </p:nvSpPr>
        <p:spPr>
          <a:xfrm>
            <a:off x="599020" y="3724275"/>
            <a:ext cx="5140800" cy="2549962"/>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6CDCB85-C1AE-389B-180B-F0755C7558F6}"/>
              </a:ext>
            </a:extLst>
          </p:cNvPr>
          <p:cNvSpPr>
            <a:spLocks noGrp="1"/>
          </p:cNvSpPr>
          <p:nvPr>
            <p:ph type="ftr" sz="quarter" idx="10"/>
          </p:nvPr>
        </p:nvSpPr>
        <p:spPr/>
        <p:txBody>
          <a:bodyPr/>
          <a:lstStyle>
            <a:lvl1pPr>
              <a:defRPr sz="1400"/>
            </a:lvl1pPr>
          </a:lstStyle>
          <a:p>
            <a:r>
              <a:rPr lang="en-ID"/>
              <a:t>PRESENTATION TITLE</a:t>
            </a:r>
            <a:endParaRPr lang="en-ID" dirty="0"/>
          </a:p>
        </p:txBody>
      </p:sp>
      <p:sp>
        <p:nvSpPr>
          <p:cNvPr id="4" name="Slide Number Placeholder 3">
            <a:extLst>
              <a:ext uri="{FF2B5EF4-FFF2-40B4-BE49-F238E27FC236}">
                <a16:creationId xmlns:a16="http://schemas.microsoft.com/office/drawing/2014/main" id="{D5CB6781-E0BB-8244-2B18-81C5A89ABE5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11" name="Picture Placeholder 5">
            <a:extLst>
              <a:ext uri="{FF2B5EF4-FFF2-40B4-BE49-F238E27FC236}">
                <a16:creationId xmlns:a16="http://schemas.microsoft.com/office/drawing/2014/main" id="{5E5AE0EA-E418-F652-0112-3BBECBF9F31B}"/>
              </a:ext>
            </a:extLst>
          </p:cNvPr>
          <p:cNvSpPr>
            <a:spLocks noGrp="1"/>
          </p:cNvSpPr>
          <p:nvPr>
            <p:ph type="pic" sz="quarter" idx="13"/>
          </p:nvPr>
        </p:nvSpPr>
        <p:spPr>
          <a:xfrm>
            <a:off x="4389864" y="596463"/>
            <a:ext cx="3279453" cy="2832538"/>
          </a:xfrm>
        </p:spPr>
        <p:txBody>
          <a:bodyPr/>
          <a:lstStyle/>
          <a:p>
            <a:endParaRPr lang="en-ID"/>
          </a:p>
        </p:txBody>
      </p:sp>
      <p:sp>
        <p:nvSpPr>
          <p:cNvPr id="5" name="Picture Placeholder 5">
            <a:extLst>
              <a:ext uri="{FF2B5EF4-FFF2-40B4-BE49-F238E27FC236}">
                <a16:creationId xmlns:a16="http://schemas.microsoft.com/office/drawing/2014/main" id="{A7ED85CF-BEC5-15F1-62CF-8326B6EF318C}"/>
              </a:ext>
            </a:extLst>
          </p:cNvPr>
          <p:cNvSpPr>
            <a:spLocks noGrp="1"/>
          </p:cNvSpPr>
          <p:nvPr>
            <p:ph type="pic" sz="quarter" idx="17"/>
          </p:nvPr>
        </p:nvSpPr>
        <p:spPr>
          <a:xfrm>
            <a:off x="8180710" y="596463"/>
            <a:ext cx="3279453" cy="2832538"/>
          </a:xfrm>
        </p:spPr>
        <p:txBody>
          <a:bodyPr/>
          <a:lstStyle/>
          <a:p>
            <a:endParaRPr lang="en-ID"/>
          </a:p>
        </p:txBody>
      </p:sp>
      <p:sp>
        <p:nvSpPr>
          <p:cNvPr id="8" name="Picture Placeholder 5">
            <a:extLst>
              <a:ext uri="{FF2B5EF4-FFF2-40B4-BE49-F238E27FC236}">
                <a16:creationId xmlns:a16="http://schemas.microsoft.com/office/drawing/2014/main" id="{30C6ED5E-424B-D5DA-A879-D025C9ADAAEE}"/>
              </a:ext>
            </a:extLst>
          </p:cNvPr>
          <p:cNvSpPr>
            <a:spLocks noGrp="1"/>
          </p:cNvSpPr>
          <p:nvPr>
            <p:ph type="pic" sz="quarter" idx="18"/>
          </p:nvPr>
        </p:nvSpPr>
        <p:spPr>
          <a:xfrm>
            <a:off x="599018" y="596463"/>
            <a:ext cx="3279453" cy="2832538"/>
          </a:xfrm>
        </p:spPr>
        <p:txBody>
          <a:bodyPr/>
          <a:lstStyle/>
          <a:p>
            <a:endParaRPr lang="en-ID"/>
          </a:p>
        </p:txBody>
      </p:sp>
      <p:sp>
        <p:nvSpPr>
          <p:cNvPr id="18" name="Text Placeholder 7">
            <a:extLst>
              <a:ext uri="{FF2B5EF4-FFF2-40B4-BE49-F238E27FC236}">
                <a16:creationId xmlns:a16="http://schemas.microsoft.com/office/drawing/2014/main" id="{0A71C7C2-73FB-2D78-6ABE-C37B2354D666}"/>
              </a:ext>
            </a:extLst>
          </p:cNvPr>
          <p:cNvSpPr>
            <a:spLocks noGrp="1"/>
          </p:cNvSpPr>
          <p:nvPr>
            <p:ph type="body" sz="quarter" idx="19"/>
          </p:nvPr>
        </p:nvSpPr>
        <p:spPr>
          <a:xfrm>
            <a:off x="6096000" y="4128194"/>
            <a:ext cx="5139174" cy="2146044"/>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9" name="Text Placeholder 6">
            <a:extLst>
              <a:ext uri="{FF2B5EF4-FFF2-40B4-BE49-F238E27FC236}">
                <a16:creationId xmlns:a16="http://schemas.microsoft.com/office/drawing/2014/main" id="{54CF75B1-5A69-01B6-2D5A-143528AD52A4}"/>
              </a:ext>
            </a:extLst>
          </p:cNvPr>
          <p:cNvSpPr>
            <a:spLocks noGrp="1"/>
          </p:cNvSpPr>
          <p:nvPr>
            <p:ph type="body" sz="quarter" idx="20"/>
          </p:nvPr>
        </p:nvSpPr>
        <p:spPr>
          <a:xfrm>
            <a:off x="6096000" y="3724274"/>
            <a:ext cx="5139174" cy="369600"/>
          </a:xfrm>
        </p:spPr>
        <p:txBody>
          <a:bodyPr anchor="b">
            <a:noAutofit/>
          </a:bodyPr>
          <a:lstStyle>
            <a:lvl1pPr>
              <a:lnSpc>
                <a:spcPct val="100000"/>
              </a:lnSpc>
              <a:spcBef>
                <a:spcPts val="0"/>
              </a:spcBef>
              <a:defRPr sz="1800" b="1"/>
            </a:lvl1pPr>
          </a:lstStyle>
          <a:p>
            <a:pPr lvl="0"/>
            <a:r>
              <a:rPr lang="en-US" dirty="0"/>
              <a:t>Click to edit Master text styles</a:t>
            </a:r>
          </a:p>
        </p:txBody>
      </p:sp>
    </p:spTree>
    <p:extLst>
      <p:ext uri="{BB962C8B-B14F-4D97-AF65-F5344CB8AC3E}">
        <p14:creationId xmlns:p14="http://schemas.microsoft.com/office/powerpoint/2010/main" val="28258977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 Text Box T20V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07BE-2E01-93C2-881C-035E1AEEA139}"/>
              </a:ext>
            </a:extLst>
          </p:cNvPr>
          <p:cNvSpPr>
            <a:spLocks noGrp="1"/>
          </p:cNvSpPr>
          <p:nvPr>
            <p:ph type="title"/>
          </p:nvPr>
        </p:nvSpPr>
        <p:spPr>
          <a:xfrm>
            <a:off x="4445634" y="584199"/>
            <a:ext cx="1650365" cy="5689601"/>
          </a:xfrm>
        </p:spPr>
        <p:txBody>
          <a:bodyPr vert="vert270" anchor="ctr">
            <a:noAutofit/>
          </a:bodyPr>
          <a:lstStyle>
            <a:lvl1pPr algn="ct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5844A2B-1547-1655-29B9-2804D5FE372A}"/>
              </a:ext>
            </a:extLst>
          </p:cNvPr>
          <p:cNvSpPr>
            <a:spLocks noGrp="1"/>
          </p:cNvSpPr>
          <p:nvPr>
            <p:ph type="ftr" sz="quarter" idx="10"/>
          </p:nvPr>
        </p:nvSpPr>
        <p:spPr/>
        <p:txBody>
          <a:bodyPr/>
          <a:lstStyle>
            <a:lvl1pPr>
              <a:defRPr sz="1400"/>
            </a:lvl1pPr>
          </a:lstStyle>
          <a:p>
            <a:r>
              <a:rPr lang="en-ID"/>
              <a:t>PRESENTATION TITLE</a:t>
            </a:r>
            <a:endParaRPr lang="en-ID" dirty="0"/>
          </a:p>
        </p:txBody>
      </p:sp>
      <p:sp>
        <p:nvSpPr>
          <p:cNvPr id="4" name="Slide Number Placeholder 3">
            <a:extLst>
              <a:ext uri="{FF2B5EF4-FFF2-40B4-BE49-F238E27FC236}">
                <a16:creationId xmlns:a16="http://schemas.microsoft.com/office/drawing/2014/main" id="{C6814879-2CE9-2FEA-4087-F8FC1C8C0523}"/>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DEEB0609-9FA3-D912-5F69-9CD9658CA1C5}"/>
              </a:ext>
            </a:extLst>
          </p:cNvPr>
          <p:cNvSpPr>
            <a:spLocks noGrp="1"/>
          </p:cNvSpPr>
          <p:nvPr>
            <p:ph type="pic" sz="quarter" idx="12"/>
          </p:nvPr>
        </p:nvSpPr>
        <p:spPr>
          <a:xfrm>
            <a:off x="599017" y="1150559"/>
            <a:ext cx="3480858" cy="4556882"/>
          </a:xfrm>
        </p:spPr>
        <p:txBody>
          <a:bodyPr/>
          <a:lstStyle/>
          <a:p>
            <a:endParaRPr lang="en-ID"/>
          </a:p>
        </p:txBody>
      </p:sp>
      <p:sp>
        <p:nvSpPr>
          <p:cNvPr id="14" name="Text Placeholder 7">
            <a:extLst>
              <a:ext uri="{FF2B5EF4-FFF2-40B4-BE49-F238E27FC236}">
                <a16:creationId xmlns:a16="http://schemas.microsoft.com/office/drawing/2014/main" id="{87E3A761-DD88-1A4D-D287-EAB395AECBA1}"/>
              </a:ext>
            </a:extLst>
          </p:cNvPr>
          <p:cNvSpPr>
            <a:spLocks noGrp="1"/>
          </p:cNvSpPr>
          <p:nvPr>
            <p:ph type="body" sz="quarter" idx="19"/>
          </p:nvPr>
        </p:nvSpPr>
        <p:spPr>
          <a:xfrm>
            <a:off x="6480173" y="1554478"/>
            <a:ext cx="4979990" cy="4152963"/>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5" name="Text Placeholder 6">
            <a:extLst>
              <a:ext uri="{FF2B5EF4-FFF2-40B4-BE49-F238E27FC236}">
                <a16:creationId xmlns:a16="http://schemas.microsoft.com/office/drawing/2014/main" id="{0DBEB85F-9F20-B58A-98E3-68DFAED6E49B}"/>
              </a:ext>
            </a:extLst>
          </p:cNvPr>
          <p:cNvSpPr>
            <a:spLocks noGrp="1"/>
          </p:cNvSpPr>
          <p:nvPr>
            <p:ph type="body" sz="quarter" idx="20"/>
          </p:nvPr>
        </p:nvSpPr>
        <p:spPr>
          <a:xfrm>
            <a:off x="6480173" y="1150559"/>
            <a:ext cx="4979990" cy="369600"/>
          </a:xfrm>
        </p:spPr>
        <p:txBody>
          <a:bodyPr anchor="b">
            <a:noAutofit/>
          </a:bodyPr>
          <a:lstStyle>
            <a:lvl1pPr>
              <a:lnSpc>
                <a:spcPct val="100000"/>
              </a:lnSpc>
              <a:spcBef>
                <a:spcPts val="0"/>
              </a:spcBef>
              <a:defRPr sz="1800" b="1"/>
            </a:lvl1pPr>
          </a:lstStyle>
          <a:p>
            <a:pPr lvl="0"/>
            <a:r>
              <a:rPr lang="en-US" dirty="0"/>
              <a:t>Click to edit Master text styles</a:t>
            </a:r>
          </a:p>
        </p:txBody>
      </p:sp>
    </p:spTree>
    <p:extLst>
      <p:ext uri="{BB962C8B-B14F-4D97-AF65-F5344CB8AC3E}">
        <p14:creationId xmlns:p14="http://schemas.microsoft.com/office/powerpoint/2010/main" val="30507863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 Text Box T20V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07BE-2E01-93C2-881C-035E1AEEA139}"/>
              </a:ext>
            </a:extLst>
          </p:cNvPr>
          <p:cNvSpPr>
            <a:spLocks noGrp="1"/>
          </p:cNvSpPr>
          <p:nvPr>
            <p:ph type="title"/>
          </p:nvPr>
        </p:nvSpPr>
        <p:spPr>
          <a:xfrm>
            <a:off x="6461760" y="584200"/>
            <a:ext cx="4998403" cy="1855857"/>
          </a:xfrm>
        </p:spPr>
        <p:txBody>
          <a:bodyPr anchor="b">
            <a:noAutofit/>
          </a:bodyPr>
          <a:lstStyle>
            <a:lvl1pPr algn="l">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5844A2B-1547-1655-29B9-2804D5FE372A}"/>
              </a:ext>
            </a:extLst>
          </p:cNvPr>
          <p:cNvSpPr>
            <a:spLocks noGrp="1"/>
          </p:cNvSpPr>
          <p:nvPr>
            <p:ph type="ftr" sz="quarter" idx="10"/>
          </p:nvPr>
        </p:nvSpPr>
        <p:spPr/>
        <p:txBody>
          <a:bodyPr/>
          <a:lstStyle>
            <a:lvl1pPr>
              <a:defRPr sz="1400"/>
            </a:lvl1pPr>
          </a:lstStyle>
          <a:p>
            <a:r>
              <a:rPr lang="en-ID"/>
              <a:t>PRESENTATION TITLE</a:t>
            </a:r>
            <a:endParaRPr lang="en-ID" dirty="0"/>
          </a:p>
        </p:txBody>
      </p:sp>
      <p:sp>
        <p:nvSpPr>
          <p:cNvPr id="4" name="Slide Number Placeholder 3">
            <a:extLst>
              <a:ext uri="{FF2B5EF4-FFF2-40B4-BE49-F238E27FC236}">
                <a16:creationId xmlns:a16="http://schemas.microsoft.com/office/drawing/2014/main" id="{C6814879-2CE9-2FEA-4087-F8FC1C8C0523}"/>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DEEB0609-9FA3-D912-5F69-9CD9658CA1C5}"/>
              </a:ext>
            </a:extLst>
          </p:cNvPr>
          <p:cNvSpPr>
            <a:spLocks noGrp="1"/>
          </p:cNvSpPr>
          <p:nvPr>
            <p:ph type="pic" sz="quarter" idx="12"/>
          </p:nvPr>
        </p:nvSpPr>
        <p:spPr>
          <a:xfrm>
            <a:off x="584200" y="584200"/>
            <a:ext cx="5511800" cy="5689600"/>
          </a:xfrm>
        </p:spPr>
        <p:txBody>
          <a:bodyPr/>
          <a:lstStyle/>
          <a:p>
            <a:endParaRPr lang="en-ID" dirty="0"/>
          </a:p>
        </p:txBody>
      </p:sp>
      <p:sp>
        <p:nvSpPr>
          <p:cNvPr id="8" name="Text Placeholder 7">
            <a:extLst>
              <a:ext uri="{FF2B5EF4-FFF2-40B4-BE49-F238E27FC236}">
                <a16:creationId xmlns:a16="http://schemas.microsoft.com/office/drawing/2014/main" id="{21A2439D-33F0-4626-5731-8FB5D5295A2D}"/>
              </a:ext>
            </a:extLst>
          </p:cNvPr>
          <p:cNvSpPr>
            <a:spLocks noGrp="1"/>
          </p:cNvSpPr>
          <p:nvPr>
            <p:ph type="body" sz="quarter" idx="13"/>
          </p:nvPr>
        </p:nvSpPr>
        <p:spPr>
          <a:xfrm>
            <a:off x="6461760" y="2878789"/>
            <a:ext cx="4998403" cy="3395010"/>
          </a:xfrm>
        </p:spPr>
        <p:txBody>
          <a:bodyPr>
            <a:noAutofit/>
          </a:bodyPr>
          <a:lstStyle>
            <a:lvl1pPr>
              <a:lnSpc>
                <a:spcPct val="100000"/>
              </a:lnSpc>
              <a:spcBef>
                <a:spcPts val="0"/>
              </a:spcBef>
              <a:defRPr sz="1600"/>
            </a:lvl1pPr>
          </a:lstStyle>
          <a:p>
            <a:pPr lvl="0"/>
            <a:r>
              <a:rPr lang="en-US" dirty="0"/>
              <a:t>Click to edit Master text styles</a:t>
            </a:r>
          </a:p>
        </p:txBody>
      </p:sp>
      <p:sp>
        <p:nvSpPr>
          <p:cNvPr id="7" name="Text Placeholder 6">
            <a:extLst>
              <a:ext uri="{FF2B5EF4-FFF2-40B4-BE49-F238E27FC236}">
                <a16:creationId xmlns:a16="http://schemas.microsoft.com/office/drawing/2014/main" id="{089F0EDF-ED0D-7DF6-3D16-36E44C839E58}"/>
              </a:ext>
            </a:extLst>
          </p:cNvPr>
          <p:cNvSpPr>
            <a:spLocks noGrp="1"/>
          </p:cNvSpPr>
          <p:nvPr>
            <p:ph type="body" sz="quarter" idx="14"/>
          </p:nvPr>
        </p:nvSpPr>
        <p:spPr>
          <a:xfrm>
            <a:off x="6461760" y="2474023"/>
            <a:ext cx="4998403" cy="370800"/>
          </a:xfrm>
        </p:spPr>
        <p:txBody>
          <a:bodyPr anchor="b">
            <a:noAutofit/>
          </a:bodyPr>
          <a:lstStyle>
            <a:lvl1pPr>
              <a:lnSpc>
                <a:spcPct val="100000"/>
              </a:lnSpc>
              <a:spcBef>
                <a:spcPts val="0"/>
              </a:spcBef>
              <a:defRPr sz="1800" b="1"/>
            </a:lvl1pPr>
          </a:lstStyle>
          <a:p>
            <a:pPr lvl="0"/>
            <a:r>
              <a:rPr lang="en-US" dirty="0"/>
              <a:t>Click to edit Master text styles</a:t>
            </a:r>
          </a:p>
        </p:txBody>
      </p:sp>
    </p:spTree>
    <p:extLst>
      <p:ext uri="{BB962C8B-B14F-4D97-AF65-F5344CB8AC3E}">
        <p14:creationId xmlns:p14="http://schemas.microsoft.com/office/powerpoint/2010/main" val="32065226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 Text Box T20V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8E67-9FD7-A8F8-75F6-2FF3CD0DE168}"/>
              </a:ext>
            </a:extLst>
          </p:cNvPr>
          <p:cNvSpPr>
            <a:spLocks noGrp="1"/>
          </p:cNvSpPr>
          <p:nvPr>
            <p:ph type="title"/>
          </p:nvPr>
        </p:nvSpPr>
        <p:spPr>
          <a:xfrm>
            <a:off x="587375" y="578148"/>
            <a:ext cx="5508625" cy="1222077"/>
          </a:xfrm>
        </p:spPr>
        <p:txBody>
          <a:bodyPr anchor="b">
            <a:noAutofit/>
          </a:bodyPr>
          <a:lstStyle>
            <a:lvl1pPr algn="l">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E2EFFE8E-6F6C-1E23-79C9-808201616E4C}"/>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E4C39AAF-82A4-7672-8873-E691CE5C39F6}"/>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9" name="Text Placeholder 7">
            <a:extLst>
              <a:ext uri="{FF2B5EF4-FFF2-40B4-BE49-F238E27FC236}">
                <a16:creationId xmlns:a16="http://schemas.microsoft.com/office/drawing/2014/main" id="{7F44B7A2-957C-93E8-8209-7EE97327682B}"/>
              </a:ext>
            </a:extLst>
          </p:cNvPr>
          <p:cNvSpPr>
            <a:spLocks noGrp="1"/>
          </p:cNvSpPr>
          <p:nvPr>
            <p:ph type="body" sz="quarter" idx="24"/>
          </p:nvPr>
        </p:nvSpPr>
        <p:spPr>
          <a:xfrm>
            <a:off x="584200" y="2241723"/>
            <a:ext cx="5508625" cy="815928"/>
          </a:xfrm>
        </p:spPr>
        <p:txBody>
          <a:bodyPr>
            <a:noAutofit/>
          </a:bodyPr>
          <a:lstStyle>
            <a:lvl1pPr>
              <a:lnSpc>
                <a:spcPct val="100000"/>
              </a:lnSpc>
              <a:spcBef>
                <a:spcPts val="0"/>
              </a:spcBef>
              <a:defRPr sz="1600"/>
            </a:lvl1pPr>
          </a:lstStyle>
          <a:p>
            <a:pPr lvl="0"/>
            <a:r>
              <a:rPr lang="en-US" dirty="0"/>
              <a:t>Click to edit Master text styles</a:t>
            </a:r>
          </a:p>
        </p:txBody>
      </p:sp>
      <p:sp>
        <p:nvSpPr>
          <p:cNvPr id="10" name="Text Placeholder 9">
            <a:extLst>
              <a:ext uri="{FF2B5EF4-FFF2-40B4-BE49-F238E27FC236}">
                <a16:creationId xmlns:a16="http://schemas.microsoft.com/office/drawing/2014/main" id="{A7F51D89-C7C9-35E8-B687-68AAC511FEDB}"/>
              </a:ext>
            </a:extLst>
          </p:cNvPr>
          <p:cNvSpPr>
            <a:spLocks noGrp="1"/>
          </p:cNvSpPr>
          <p:nvPr>
            <p:ph type="body" sz="quarter" idx="25"/>
          </p:nvPr>
        </p:nvSpPr>
        <p:spPr>
          <a:xfrm>
            <a:off x="587375" y="1835574"/>
            <a:ext cx="5508625" cy="370800"/>
          </a:xfrm>
        </p:spPr>
        <p:txBody>
          <a:bodyPr anchor="ctr">
            <a:noAutofit/>
          </a:bodyPr>
          <a:lstStyle>
            <a:lvl1pPr>
              <a:lnSpc>
                <a:spcPct val="100000"/>
              </a:lnSpc>
              <a:spcBef>
                <a:spcPts val="0"/>
              </a:spcBef>
              <a:defRPr sz="1800" b="1"/>
            </a:lvl1pPr>
          </a:lstStyle>
          <a:p>
            <a:pPr lvl="0"/>
            <a:r>
              <a:rPr lang="en-US" dirty="0"/>
              <a:t>Click to edit Master text styles</a:t>
            </a:r>
          </a:p>
        </p:txBody>
      </p:sp>
      <p:sp>
        <p:nvSpPr>
          <p:cNvPr id="8" name="Picture Placeholder 5">
            <a:extLst>
              <a:ext uri="{FF2B5EF4-FFF2-40B4-BE49-F238E27FC236}">
                <a16:creationId xmlns:a16="http://schemas.microsoft.com/office/drawing/2014/main" id="{254B69B1-46F8-4EE3-2769-27D7BB2C74FA}"/>
              </a:ext>
            </a:extLst>
          </p:cNvPr>
          <p:cNvSpPr>
            <a:spLocks noGrp="1"/>
          </p:cNvSpPr>
          <p:nvPr>
            <p:ph type="pic" sz="quarter" idx="13"/>
          </p:nvPr>
        </p:nvSpPr>
        <p:spPr>
          <a:xfrm>
            <a:off x="4350649" y="3429000"/>
            <a:ext cx="3348038" cy="2832538"/>
          </a:xfrm>
        </p:spPr>
        <p:txBody>
          <a:bodyPr/>
          <a:lstStyle/>
          <a:p>
            <a:endParaRPr lang="en-ID"/>
          </a:p>
        </p:txBody>
      </p:sp>
      <p:sp>
        <p:nvSpPr>
          <p:cNvPr id="11" name="Picture Placeholder 5">
            <a:extLst>
              <a:ext uri="{FF2B5EF4-FFF2-40B4-BE49-F238E27FC236}">
                <a16:creationId xmlns:a16="http://schemas.microsoft.com/office/drawing/2014/main" id="{60EE32E6-020E-2EA6-0E4A-ACC9A5124ED4}"/>
              </a:ext>
            </a:extLst>
          </p:cNvPr>
          <p:cNvSpPr>
            <a:spLocks noGrp="1"/>
          </p:cNvSpPr>
          <p:nvPr>
            <p:ph type="pic" sz="quarter" idx="17"/>
          </p:nvPr>
        </p:nvSpPr>
        <p:spPr>
          <a:xfrm>
            <a:off x="8112126" y="584200"/>
            <a:ext cx="3348038" cy="5677338"/>
          </a:xfrm>
        </p:spPr>
        <p:txBody>
          <a:bodyPr/>
          <a:lstStyle/>
          <a:p>
            <a:endParaRPr lang="en-ID"/>
          </a:p>
        </p:txBody>
      </p:sp>
      <p:sp>
        <p:nvSpPr>
          <p:cNvPr id="12" name="Picture Placeholder 5">
            <a:extLst>
              <a:ext uri="{FF2B5EF4-FFF2-40B4-BE49-F238E27FC236}">
                <a16:creationId xmlns:a16="http://schemas.microsoft.com/office/drawing/2014/main" id="{61E56390-07F6-777F-3A8D-7CA44307437A}"/>
              </a:ext>
            </a:extLst>
          </p:cNvPr>
          <p:cNvSpPr>
            <a:spLocks noGrp="1"/>
          </p:cNvSpPr>
          <p:nvPr>
            <p:ph type="pic" sz="quarter" idx="18"/>
          </p:nvPr>
        </p:nvSpPr>
        <p:spPr>
          <a:xfrm>
            <a:off x="589172" y="3429000"/>
            <a:ext cx="3348038" cy="2832538"/>
          </a:xfrm>
        </p:spPr>
        <p:txBody>
          <a:bodyPr/>
          <a:lstStyle/>
          <a:p>
            <a:endParaRPr lang="en-ID"/>
          </a:p>
        </p:txBody>
      </p:sp>
    </p:spTree>
    <p:extLst>
      <p:ext uri="{BB962C8B-B14F-4D97-AF65-F5344CB8AC3E}">
        <p14:creationId xmlns:p14="http://schemas.microsoft.com/office/powerpoint/2010/main" val="41481754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 Text Box T20V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B309-9F80-5BE3-F82C-91733414C47B}"/>
              </a:ext>
            </a:extLst>
          </p:cNvPr>
          <p:cNvSpPr>
            <a:spLocks noGrp="1"/>
          </p:cNvSpPr>
          <p:nvPr>
            <p:ph type="title"/>
          </p:nvPr>
        </p:nvSpPr>
        <p:spPr>
          <a:xfrm>
            <a:off x="599017" y="3793682"/>
            <a:ext cx="3480858" cy="2480118"/>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1A27C05-E3B0-EFC4-2286-5860D4A1ACF4}"/>
              </a:ext>
            </a:extLst>
          </p:cNvPr>
          <p:cNvSpPr>
            <a:spLocks noGrp="1"/>
          </p:cNvSpPr>
          <p:nvPr>
            <p:ph type="ftr" sz="quarter" idx="10"/>
          </p:nvPr>
        </p:nvSpPr>
        <p:spPr/>
        <p:txBody>
          <a:bodyPr/>
          <a:lstStyle>
            <a:lvl1pPr>
              <a:defRPr sz="1400"/>
            </a:lvl1pPr>
          </a:lstStyle>
          <a:p>
            <a:r>
              <a:rPr lang="en-ID"/>
              <a:t>PRESENTATION TITLE</a:t>
            </a:r>
            <a:endParaRPr lang="en-ID" dirty="0"/>
          </a:p>
        </p:txBody>
      </p:sp>
      <p:sp>
        <p:nvSpPr>
          <p:cNvPr id="4" name="Slide Number Placeholder 3">
            <a:extLst>
              <a:ext uri="{FF2B5EF4-FFF2-40B4-BE49-F238E27FC236}">
                <a16:creationId xmlns:a16="http://schemas.microsoft.com/office/drawing/2014/main" id="{0A33CF6B-04E5-9AB9-2466-0284576F0345}"/>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054F23F8-6331-43CC-E76A-052E46B77548}"/>
              </a:ext>
            </a:extLst>
          </p:cNvPr>
          <p:cNvSpPr>
            <a:spLocks noGrp="1"/>
          </p:cNvSpPr>
          <p:nvPr>
            <p:ph type="pic" sz="quarter" idx="12"/>
          </p:nvPr>
        </p:nvSpPr>
        <p:spPr>
          <a:xfrm>
            <a:off x="584200" y="584200"/>
            <a:ext cx="4994450" cy="2844800"/>
          </a:xfrm>
        </p:spPr>
        <p:txBody>
          <a:bodyPr/>
          <a:lstStyle/>
          <a:p>
            <a:endParaRPr lang="en-ID" dirty="0"/>
          </a:p>
        </p:txBody>
      </p:sp>
      <p:sp>
        <p:nvSpPr>
          <p:cNvPr id="5" name="Picture Placeholder 5">
            <a:extLst>
              <a:ext uri="{FF2B5EF4-FFF2-40B4-BE49-F238E27FC236}">
                <a16:creationId xmlns:a16="http://schemas.microsoft.com/office/drawing/2014/main" id="{79263BE0-4D84-7BD4-D81B-B266C5C1C47B}"/>
              </a:ext>
            </a:extLst>
          </p:cNvPr>
          <p:cNvSpPr>
            <a:spLocks noGrp="1"/>
          </p:cNvSpPr>
          <p:nvPr>
            <p:ph type="pic" sz="quarter" idx="16"/>
          </p:nvPr>
        </p:nvSpPr>
        <p:spPr>
          <a:xfrm>
            <a:off x="6096000" y="584200"/>
            <a:ext cx="4994450" cy="2844800"/>
          </a:xfrm>
        </p:spPr>
        <p:txBody>
          <a:bodyPr/>
          <a:lstStyle/>
          <a:p>
            <a:endParaRPr lang="en-ID"/>
          </a:p>
        </p:txBody>
      </p:sp>
      <p:sp>
        <p:nvSpPr>
          <p:cNvPr id="15" name="Text Placeholder 7">
            <a:extLst>
              <a:ext uri="{FF2B5EF4-FFF2-40B4-BE49-F238E27FC236}">
                <a16:creationId xmlns:a16="http://schemas.microsoft.com/office/drawing/2014/main" id="{E5B9D621-1404-9D23-66C0-394A9905E510}"/>
              </a:ext>
            </a:extLst>
          </p:cNvPr>
          <p:cNvSpPr>
            <a:spLocks noGrp="1"/>
          </p:cNvSpPr>
          <p:nvPr>
            <p:ph type="body" sz="quarter" idx="19"/>
          </p:nvPr>
        </p:nvSpPr>
        <p:spPr>
          <a:xfrm>
            <a:off x="4445634" y="4197601"/>
            <a:ext cx="6644816" cy="2076199"/>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3C11B87C-ADE1-5F3D-8204-B8C3AFBE3A04}"/>
              </a:ext>
            </a:extLst>
          </p:cNvPr>
          <p:cNvSpPr>
            <a:spLocks noGrp="1"/>
          </p:cNvSpPr>
          <p:nvPr>
            <p:ph type="body" sz="quarter" idx="20"/>
          </p:nvPr>
        </p:nvSpPr>
        <p:spPr>
          <a:xfrm>
            <a:off x="4445634" y="3793682"/>
            <a:ext cx="6644816" cy="369600"/>
          </a:xfrm>
        </p:spPr>
        <p:txBody>
          <a:bodyPr anchor="b">
            <a:noAutofit/>
          </a:bodyPr>
          <a:lstStyle>
            <a:lvl1pPr>
              <a:lnSpc>
                <a:spcPct val="100000"/>
              </a:lnSpc>
              <a:spcBef>
                <a:spcPts val="0"/>
              </a:spcBef>
              <a:defRPr sz="1800" b="1"/>
            </a:lvl1pPr>
          </a:lstStyle>
          <a:p>
            <a:pPr lvl="0"/>
            <a:r>
              <a:rPr lang="en-US" dirty="0"/>
              <a:t>Click to edit Master text styles</a:t>
            </a:r>
          </a:p>
        </p:txBody>
      </p:sp>
    </p:spTree>
    <p:extLst>
      <p:ext uri="{BB962C8B-B14F-4D97-AF65-F5344CB8AC3E}">
        <p14:creationId xmlns:p14="http://schemas.microsoft.com/office/powerpoint/2010/main" val="361765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S04V3">
    <p:spTree>
      <p:nvGrpSpPr>
        <p:cNvPr id="1" name=""/>
        <p:cNvGrpSpPr/>
        <p:nvPr/>
      </p:nvGrpSpPr>
      <p:grpSpPr>
        <a:xfrm>
          <a:off x="0" y="0"/>
          <a:ext cx="0" cy="0"/>
          <a:chOff x="0" y="0"/>
          <a:chExt cx="0" cy="0"/>
        </a:xfrm>
      </p:grpSpPr>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587375" y="2046407"/>
            <a:ext cx="2005012" cy="3062168"/>
          </a:xfrm>
          <a:prstGeom prst="rect">
            <a:avLst/>
          </a:prstGeom>
          <a:ln w="38100">
            <a:solidFill>
              <a:schemeClr val="accent1"/>
            </a:solidFill>
          </a:ln>
        </p:spPr>
        <p:txBody>
          <a:bodyPr lIns="90000" tIns="288000" rIns="9144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2840434" y="2046407"/>
            <a:ext cx="2005012" cy="3062168"/>
          </a:xfrm>
          <a:prstGeom prst="rect">
            <a:avLst/>
          </a:prstGeom>
          <a:ln w="38100">
            <a:solidFill>
              <a:schemeClr val="accent1"/>
            </a:solidFill>
          </a:ln>
        </p:spPr>
        <p:txBody>
          <a:bodyPr lIns="90000" tIns="288000" rIns="9144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5093493" y="2046407"/>
            <a:ext cx="2005012" cy="3062168"/>
          </a:xfrm>
          <a:prstGeom prst="rect">
            <a:avLst/>
          </a:prstGeom>
          <a:ln w="38100">
            <a:solidFill>
              <a:schemeClr val="accent1"/>
            </a:solidFill>
          </a:ln>
        </p:spPr>
        <p:txBody>
          <a:bodyPr lIns="90000" tIns="288000" rIns="9144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7346553" y="2046407"/>
            <a:ext cx="2005012" cy="3062168"/>
          </a:xfrm>
          <a:prstGeom prst="rect">
            <a:avLst/>
          </a:prstGeom>
          <a:ln w="38100">
            <a:solidFill>
              <a:schemeClr val="accent1"/>
            </a:solidFill>
          </a:ln>
        </p:spPr>
        <p:txBody>
          <a:bodyPr lIns="90000" tIns="288000" rIns="9144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9599613" y="2046407"/>
            <a:ext cx="2005012" cy="3062168"/>
          </a:xfrm>
          <a:prstGeom prst="rect">
            <a:avLst/>
          </a:prstGeom>
          <a:ln w="38100">
            <a:solidFill>
              <a:schemeClr val="accent1"/>
            </a:solidFill>
          </a:ln>
        </p:spPr>
        <p:txBody>
          <a:bodyPr lIns="90000" tIns="288000" rIns="9144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rot="5400000">
            <a:off x="1557734" y="17551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rot="5400000">
            <a:off x="3810794" y="17551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rot="5400000">
            <a:off x="6063854" y="17551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rot="5400000">
            <a:off x="8316914" y="17551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rot="5400000">
            <a:off x="10569972" y="17551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2" name="Title 1">
            <a:extLst>
              <a:ext uri="{FF2B5EF4-FFF2-40B4-BE49-F238E27FC236}">
                <a16:creationId xmlns:a16="http://schemas.microsoft.com/office/drawing/2014/main" id="{0CDA916C-63A0-466A-BC69-A6BB9AE21DB7}"/>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3" name="Straight Connector 2">
            <a:extLst>
              <a:ext uri="{FF2B5EF4-FFF2-40B4-BE49-F238E27FC236}">
                <a16:creationId xmlns:a16="http://schemas.microsoft.com/office/drawing/2014/main" id="{82C06518-9E58-A831-AE4A-4EECA507A2D8}"/>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574597"/>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Text Boxes T21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07C1-A2D2-F1A6-D730-4F0C404CBFDC}"/>
              </a:ext>
            </a:extLst>
          </p:cNvPr>
          <p:cNvSpPr>
            <a:spLocks noGrp="1"/>
          </p:cNvSpPr>
          <p:nvPr>
            <p:ph type="title"/>
          </p:nvPr>
        </p:nvSpPr>
        <p:spPr>
          <a:xfrm>
            <a:off x="4260845" y="583762"/>
            <a:ext cx="5903917" cy="1363279"/>
          </a:xfrm>
        </p:spPr>
        <p:txBody>
          <a:bodyPr anchor="b">
            <a:noAutofit/>
          </a:bodyPr>
          <a:lstStyle>
            <a:lvl1pPr algn="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6CDCB85-C1AE-389B-180B-F0755C7558F6}"/>
              </a:ext>
            </a:extLst>
          </p:cNvPr>
          <p:cNvSpPr>
            <a:spLocks noGrp="1"/>
          </p:cNvSpPr>
          <p:nvPr>
            <p:ph type="ftr" sz="quarter" idx="10"/>
          </p:nvPr>
        </p:nvSpPr>
        <p:spPr/>
        <p:txBody>
          <a:bodyPr/>
          <a:lstStyle>
            <a:lvl1pPr>
              <a:defRPr sz="1400"/>
            </a:lvl1pPr>
          </a:lstStyle>
          <a:p>
            <a:r>
              <a:rPr lang="en-ID"/>
              <a:t>PRESENTATION TITLE</a:t>
            </a:r>
            <a:endParaRPr lang="en-ID" dirty="0"/>
          </a:p>
        </p:txBody>
      </p:sp>
      <p:sp>
        <p:nvSpPr>
          <p:cNvPr id="4" name="Slide Number Placeholder 3">
            <a:extLst>
              <a:ext uri="{FF2B5EF4-FFF2-40B4-BE49-F238E27FC236}">
                <a16:creationId xmlns:a16="http://schemas.microsoft.com/office/drawing/2014/main" id="{D5CB6781-E0BB-8244-2B18-81C5A89ABE5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313D6F03-414F-3442-0C5B-EC8851378160}"/>
              </a:ext>
            </a:extLst>
          </p:cNvPr>
          <p:cNvSpPr>
            <a:spLocks noGrp="1"/>
          </p:cNvSpPr>
          <p:nvPr>
            <p:ph type="pic" sz="quarter" idx="12"/>
          </p:nvPr>
        </p:nvSpPr>
        <p:spPr>
          <a:xfrm>
            <a:off x="587375" y="583762"/>
            <a:ext cx="3307710" cy="2845238"/>
          </a:xfrm>
        </p:spPr>
        <p:txBody>
          <a:bodyPr/>
          <a:lstStyle/>
          <a:p>
            <a:endParaRPr lang="en-ID"/>
          </a:p>
        </p:txBody>
      </p:sp>
      <p:sp>
        <p:nvSpPr>
          <p:cNvPr id="15" name="Text Placeholder 7">
            <a:extLst>
              <a:ext uri="{FF2B5EF4-FFF2-40B4-BE49-F238E27FC236}">
                <a16:creationId xmlns:a16="http://schemas.microsoft.com/office/drawing/2014/main" id="{30F909D4-E12E-D857-5C0F-AC49137ECED0}"/>
              </a:ext>
            </a:extLst>
          </p:cNvPr>
          <p:cNvSpPr>
            <a:spLocks noGrp="1"/>
          </p:cNvSpPr>
          <p:nvPr>
            <p:ph type="body" sz="quarter" idx="19"/>
          </p:nvPr>
        </p:nvSpPr>
        <p:spPr>
          <a:xfrm>
            <a:off x="598648" y="4204262"/>
            <a:ext cx="5497351" cy="2069976"/>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D9A7C6B9-F9E3-11CA-996C-1400E78E8C4A}"/>
              </a:ext>
            </a:extLst>
          </p:cNvPr>
          <p:cNvSpPr>
            <a:spLocks noGrp="1"/>
          </p:cNvSpPr>
          <p:nvPr>
            <p:ph type="body" sz="quarter" idx="20"/>
          </p:nvPr>
        </p:nvSpPr>
        <p:spPr>
          <a:xfrm>
            <a:off x="598648" y="3800342"/>
            <a:ext cx="5497351" cy="369600"/>
          </a:xfrm>
        </p:spPr>
        <p:txBody>
          <a:bodyPr anchor="b">
            <a:noAutofit/>
          </a:bodyPr>
          <a:lstStyle>
            <a:lvl1pPr>
              <a:lnSpc>
                <a:spcPct val="100000"/>
              </a:lnSpc>
              <a:spcBef>
                <a:spcPts val="0"/>
              </a:spcBef>
              <a:defRPr sz="1800" b="1"/>
            </a:lvl1pPr>
          </a:lstStyle>
          <a:p>
            <a:pPr lvl="0"/>
            <a:r>
              <a:rPr lang="en-US" dirty="0"/>
              <a:t>Click to edit Master text styles</a:t>
            </a:r>
          </a:p>
        </p:txBody>
      </p:sp>
      <p:sp>
        <p:nvSpPr>
          <p:cNvPr id="18" name="Text Placeholder 7">
            <a:extLst>
              <a:ext uri="{FF2B5EF4-FFF2-40B4-BE49-F238E27FC236}">
                <a16:creationId xmlns:a16="http://schemas.microsoft.com/office/drawing/2014/main" id="{2D5D7C07-6B3C-15BC-89D7-C350EEEDCC8A}"/>
              </a:ext>
            </a:extLst>
          </p:cNvPr>
          <p:cNvSpPr>
            <a:spLocks noGrp="1"/>
          </p:cNvSpPr>
          <p:nvPr>
            <p:ph type="body" sz="quarter" idx="21"/>
          </p:nvPr>
        </p:nvSpPr>
        <p:spPr>
          <a:xfrm>
            <a:off x="4260845" y="2389035"/>
            <a:ext cx="5903917" cy="1039965"/>
          </a:xfrm>
          <a:solidFill>
            <a:schemeClr val="accent1"/>
          </a:solidFill>
        </p:spPr>
        <p:txBody>
          <a:bodyPr>
            <a:noAutofit/>
          </a:bodyPr>
          <a:lstStyle>
            <a:lvl1pPr>
              <a:lnSpc>
                <a:spcPct val="100000"/>
              </a:lnSpc>
              <a:spcBef>
                <a:spcPts val="0"/>
              </a:spcBef>
              <a:defRPr sz="1600">
                <a:solidFill>
                  <a:schemeClr val="bg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9" name="Text Placeholder 6">
            <a:extLst>
              <a:ext uri="{FF2B5EF4-FFF2-40B4-BE49-F238E27FC236}">
                <a16:creationId xmlns:a16="http://schemas.microsoft.com/office/drawing/2014/main" id="{E8838539-7911-12CA-D3CA-8D3DCC5FBDAA}"/>
              </a:ext>
            </a:extLst>
          </p:cNvPr>
          <p:cNvSpPr>
            <a:spLocks noGrp="1"/>
          </p:cNvSpPr>
          <p:nvPr>
            <p:ph type="body" sz="quarter" idx="22"/>
          </p:nvPr>
        </p:nvSpPr>
        <p:spPr>
          <a:xfrm>
            <a:off x="4260845" y="1985115"/>
            <a:ext cx="5903917" cy="369600"/>
          </a:xfrm>
          <a:solidFill>
            <a:schemeClr val="accent1"/>
          </a:solidFill>
        </p:spPr>
        <p:txBody>
          <a:bodyPr anchor="ctr">
            <a:noAutofit/>
          </a:bodyPr>
          <a:lstStyle>
            <a:lvl1pPr>
              <a:lnSpc>
                <a:spcPct val="100000"/>
              </a:lnSpc>
              <a:spcBef>
                <a:spcPts val="0"/>
              </a:spcBef>
              <a:defRPr sz="1800" b="1">
                <a:solidFill>
                  <a:schemeClr val="bg1"/>
                </a:solidFill>
              </a:defRPr>
            </a:lvl1pPr>
          </a:lstStyle>
          <a:p>
            <a:pPr lvl="0"/>
            <a:r>
              <a:rPr lang="en-US" dirty="0"/>
              <a:t>Click to edit Master text styles</a:t>
            </a:r>
          </a:p>
        </p:txBody>
      </p:sp>
      <p:sp>
        <p:nvSpPr>
          <p:cNvPr id="20" name="Picture Placeholder 5">
            <a:extLst>
              <a:ext uri="{FF2B5EF4-FFF2-40B4-BE49-F238E27FC236}">
                <a16:creationId xmlns:a16="http://schemas.microsoft.com/office/drawing/2014/main" id="{51A6B93B-6DAC-B391-38AC-0BDB74ED2E9A}"/>
              </a:ext>
            </a:extLst>
          </p:cNvPr>
          <p:cNvSpPr>
            <a:spLocks noGrp="1"/>
          </p:cNvSpPr>
          <p:nvPr>
            <p:ph type="pic" sz="quarter" idx="23"/>
          </p:nvPr>
        </p:nvSpPr>
        <p:spPr>
          <a:xfrm>
            <a:off x="6461760" y="3800342"/>
            <a:ext cx="4998403" cy="2473458"/>
          </a:xfrm>
        </p:spPr>
        <p:txBody>
          <a:bodyPr/>
          <a:lstStyle/>
          <a:p>
            <a:endParaRPr lang="en-ID"/>
          </a:p>
        </p:txBody>
      </p:sp>
    </p:spTree>
    <p:extLst>
      <p:ext uri="{BB962C8B-B14F-4D97-AF65-F5344CB8AC3E}">
        <p14:creationId xmlns:p14="http://schemas.microsoft.com/office/powerpoint/2010/main" val="42410533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 Text Boxes T21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419B-0A7A-D6A9-278B-3CB3F6B13C8C}"/>
              </a:ext>
            </a:extLst>
          </p:cNvPr>
          <p:cNvSpPr>
            <a:spLocks noGrp="1"/>
          </p:cNvSpPr>
          <p:nvPr>
            <p:ph type="title"/>
          </p:nvPr>
        </p:nvSpPr>
        <p:spPr>
          <a:xfrm>
            <a:off x="6461760" y="583760"/>
            <a:ext cx="4998403" cy="1968969"/>
          </a:xfrm>
        </p:spPr>
        <p:txBody>
          <a:bodyPr anchor="b">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F2475DCC-A5DC-45EE-5280-E6AF55C5FBDB}"/>
              </a:ext>
            </a:extLst>
          </p:cNvPr>
          <p:cNvSpPr>
            <a:spLocks noGrp="1"/>
          </p:cNvSpPr>
          <p:nvPr>
            <p:ph type="ftr" sz="quarter" idx="10"/>
          </p:nvPr>
        </p:nvSpPr>
        <p:spPr/>
        <p:txBody>
          <a:bodyPr/>
          <a:lstStyle>
            <a:lvl1pPr>
              <a:defRPr sz="1400"/>
            </a:lvl1pPr>
          </a:lstStyle>
          <a:p>
            <a:r>
              <a:rPr lang="en-ID"/>
              <a:t>PRESENTATION TITLE</a:t>
            </a:r>
            <a:endParaRPr lang="en-ID" dirty="0"/>
          </a:p>
        </p:txBody>
      </p:sp>
      <p:sp>
        <p:nvSpPr>
          <p:cNvPr id="4" name="Slide Number Placeholder 3">
            <a:extLst>
              <a:ext uri="{FF2B5EF4-FFF2-40B4-BE49-F238E27FC236}">
                <a16:creationId xmlns:a16="http://schemas.microsoft.com/office/drawing/2014/main" id="{24554E76-F34B-95F8-FD2E-0312C265AECF}"/>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Picture Placeholder 6">
            <a:extLst>
              <a:ext uri="{FF2B5EF4-FFF2-40B4-BE49-F238E27FC236}">
                <a16:creationId xmlns:a16="http://schemas.microsoft.com/office/drawing/2014/main" id="{FD592EB7-0888-4601-189D-47D758F2EA24}"/>
              </a:ext>
            </a:extLst>
          </p:cNvPr>
          <p:cNvSpPr>
            <a:spLocks noGrp="1"/>
          </p:cNvSpPr>
          <p:nvPr>
            <p:ph type="pic" sz="quarter" idx="12"/>
          </p:nvPr>
        </p:nvSpPr>
        <p:spPr>
          <a:xfrm>
            <a:off x="587374" y="583762"/>
            <a:ext cx="5508626" cy="2852921"/>
          </a:xfrm>
        </p:spPr>
      </p:sp>
      <p:sp>
        <p:nvSpPr>
          <p:cNvPr id="6" name="Text Placeholder 7">
            <a:extLst>
              <a:ext uri="{FF2B5EF4-FFF2-40B4-BE49-F238E27FC236}">
                <a16:creationId xmlns:a16="http://schemas.microsoft.com/office/drawing/2014/main" id="{CE0B81CE-6929-E4CC-C71A-EF2B068F196A}"/>
              </a:ext>
            </a:extLst>
          </p:cNvPr>
          <p:cNvSpPr>
            <a:spLocks noGrp="1"/>
          </p:cNvSpPr>
          <p:nvPr>
            <p:ph type="body" sz="quarter" idx="19"/>
          </p:nvPr>
        </p:nvSpPr>
        <p:spPr>
          <a:xfrm>
            <a:off x="6467108" y="2993316"/>
            <a:ext cx="4993056" cy="3280483"/>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0" name="Text Placeholder 6">
            <a:extLst>
              <a:ext uri="{FF2B5EF4-FFF2-40B4-BE49-F238E27FC236}">
                <a16:creationId xmlns:a16="http://schemas.microsoft.com/office/drawing/2014/main" id="{FD8EAAF9-B567-F3DE-EADE-BD3C4999F980}"/>
              </a:ext>
            </a:extLst>
          </p:cNvPr>
          <p:cNvSpPr>
            <a:spLocks noGrp="1"/>
          </p:cNvSpPr>
          <p:nvPr>
            <p:ph type="body" sz="quarter" idx="20"/>
          </p:nvPr>
        </p:nvSpPr>
        <p:spPr>
          <a:xfrm>
            <a:off x="6467108" y="2589397"/>
            <a:ext cx="4993056" cy="369600"/>
          </a:xfrm>
        </p:spPr>
        <p:txBody>
          <a:bodyPr anchor="ctr">
            <a:noAutofit/>
          </a:bodyPr>
          <a:lstStyle>
            <a:lvl1pPr>
              <a:lnSpc>
                <a:spcPct val="100000"/>
              </a:lnSpc>
              <a:spcBef>
                <a:spcPts val="0"/>
              </a:spcBef>
              <a:defRPr sz="1800" b="1"/>
            </a:lvl1pPr>
          </a:lstStyle>
          <a:p>
            <a:pPr lvl="0"/>
            <a:r>
              <a:rPr lang="en-US" dirty="0"/>
              <a:t>Click to edit Master text styles</a:t>
            </a:r>
          </a:p>
        </p:txBody>
      </p:sp>
      <p:sp>
        <p:nvSpPr>
          <p:cNvPr id="15" name="Text Placeholder 7">
            <a:extLst>
              <a:ext uri="{FF2B5EF4-FFF2-40B4-BE49-F238E27FC236}">
                <a16:creationId xmlns:a16="http://schemas.microsoft.com/office/drawing/2014/main" id="{02A0E491-4E40-2D59-0554-83237080D02A}"/>
              </a:ext>
            </a:extLst>
          </p:cNvPr>
          <p:cNvSpPr>
            <a:spLocks noGrp="1"/>
          </p:cNvSpPr>
          <p:nvPr>
            <p:ph type="body" sz="quarter" idx="21"/>
          </p:nvPr>
        </p:nvSpPr>
        <p:spPr>
          <a:xfrm>
            <a:off x="606096" y="4206364"/>
            <a:ext cx="5484556" cy="2067436"/>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8045C4D4-8C2A-BFF6-183B-55B8DAEE397D}"/>
              </a:ext>
            </a:extLst>
          </p:cNvPr>
          <p:cNvSpPr>
            <a:spLocks noGrp="1"/>
          </p:cNvSpPr>
          <p:nvPr>
            <p:ph type="body" sz="quarter" idx="22"/>
          </p:nvPr>
        </p:nvSpPr>
        <p:spPr>
          <a:xfrm>
            <a:off x="606096" y="3802444"/>
            <a:ext cx="5484556" cy="369600"/>
          </a:xfrm>
        </p:spPr>
        <p:txBody>
          <a:bodyPr anchor="b">
            <a:noAutofit/>
          </a:bodyPr>
          <a:lstStyle>
            <a:lvl1pPr>
              <a:lnSpc>
                <a:spcPct val="100000"/>
              </a:lnSpc>
              <a:spcBef>
                <a:spcPts val="0"/>
              </a:spcBef>
              <a:defRPr sz="1800" b="1"/>
            </a:lvl1pPr>
          </a:lstStyle>
          <a:p>
            <a:pPr lvl="0"/>
            <a:r>
              <a:rPr lang="en-US" dirty="0"/>
              <a:t>Click to edit Master text styles</a:t>
            </a:r>
          </a:p>
        </p:txBody>
      </p:sp>
    </p:spTree>
    <p:extLst>
      <p:ext uri="{BB962C8B-B14F-4D97-AF65-F5344CB8AC3E}">
        <p14:creationId xmlns:p14="http://schemas.microsoft.com/office/powerpoint/2010/main" val="20531044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 Text Boxes T22V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442312-9E63-3A81-2CB4-8F85F5C2CD49}"/>
              </a:ext>
            </a:extLst>
          </p:cNvPr>
          <p:cNvSpPr/>
          <p:nvPr userDrawn="1"/>
        </p:nvSpPr>
        <p:spPr>
          <a:xfrm>
            <a:off x="0" y="2229057"/>
            <a:ext cx="3820054" cy="46289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D" sz="1200"/>
          </a:p>
        </p:txBody>
      </p:sp>
      <p:sp>
        <p:nvSpPr>
          <p:cNvPr id="2" name="Title 1">
            <a:extLst>
              <a:ext uri="{FF2B5EF4-FFF2-40B4-BE49-F238E27FC236}">
                <a16:creationId xmlns:a16="http://schemas.microsoft.com/office/drawing/2014/main" id="{D270176E-FDDF-30CB-EB74-A75B39D053B0}"/>
              </a:ext>
            </a:extLst>
          </p:cNvPr>
          <p:cNvSpPr>
            <a:spLocks noGrp="1"/>
          </p:cNvSpPr>
          <p:nvPr>
            <p:ph type="title"/>
          </p:nvPr>
        </p:nvSpPr>
        <p:spPr>
          <a:xfrm>
            <a:off x="599016" y="583762"/>
            <a:ext cx="9565747" cy="1268686"/>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5C0C34D-8F75-41B3-4243-E45FBD015BCA}"/>
              </a:ext>
            </a:extLst>
          </p:cNvPr>
          <p:cNvSpPr>
            <a:spLocks noGrp="1"/>
          </p:cNvSpPr>
          <p:nvPr>
            <p:ph type="ftr" sz="quarter" idx="10"/>
          </p:nvPr>
        </p:nvSpPr>
        <p:spPr/>
        <p:txBody>
          <a:bodyPr/>
          <a:lstStyle>
            <a:lvl1pPr>
              <a:defRPr sz="1400"/>
            </a:lvl1pPr>
          </a:lstStyle>
          <a:p>
            <a:r>
              <a:rPr lang="en-ID"/>
              <a:t>PRESENTATION TITLE</a:t>
            </a:r>
            <a:endParaRPr lang="en-ID" dirty="0"/>
          </a:p>
        </p:txBody>
      </p:sp>
      <p:sp>
        <p:nvSpPr>
          <p:cNvPr id="4" name="Slide Number Placeholder 3">
            <a:extLst>
              <a:ext uri="{FF2B5EF4-FFF2-40B4-BE49-F238E27FC236}">
                <a16:creationId xmlns:a16="http://schemas.microsoft.com/office/drawing/2014/main" id="{84A13D18-EF04-D403-494B-02A03A28BC5B}"/>
              </a:ext>
            </a:extLst>
          </p:cNvPr>
          <p:cNvSpPr>
            <a:spLocks noGrp="1"/>
          </p:cNvSpPr>
          <p:nvPr>
            <p:ph type="sldNum" sz="quarter" idx="11"/>
          </p:nvPr>
        </p:nvSpPr>
        <p:spPr/>
        <p:txBody>
          <a:bodyPr>
            <a:noAutofit/>
          </a:bodyPr>
          <a:lstStyle/>
          <a:p>
            <a:fld id="{CF6F24BE-8BEB-403A-BDCC-38E201D0662D}" type="slidenum">
              <a:rPr lang="en-ID" smtClean="0"/>
              <a:pPr/>
              <a:t>‹#›</a:t>
            </a:fld>
            <a:endParaRPr lang="en-ID"/>
          </a:p>
        </p:txBody>
      </p:sp>
      <p:sp>
        <p:nvSpPr>
          <p:cNvPr id="17" name="Text Placeholder 7">
            <a:extLst>
              <a:ext uri="{FF2B5EF4-FFF2-40B4-BE49-F238E27FC236}">
                <a16:creationId xmlns:a16="http://schemas.microsoft.com/office/drawing/2014/main" id="{57034BD1-3E18-E6CE-0E8A-82F140EB2075}"/>
              </a:ext>
            </a:extLst>
          </p:cNvPr>
          <p:cNvSpPr>
            <a:spLocks noGrp="1"/>
          </p:cNvSpPr>
          <p:nvPr>
            <p:ph type="body" sz="quarter" idx="19"/>
          </p:nvPr>
        </p:nvSpPr>
        <p:spPr>
          <a:xfrm>
            <a:off x="599016" y="2861765"/>
            <a:ext cx="2822364" cy="3280483"/>
          </a:xfrm>
        </p:spPr>
        <p:txBody>
          <a:bodyPr>
            <a:noAutofit/>
          </a:bodyPr>
          <a:lstStyle>
            <a:lvl1pPr>
              <a:lnSpc>
                <a:spcPct val="100000"/>
              </a:lnSpc>
              <a:spcBef>
                <a:spcPts val="0"/>
              </a:spcBef>
              <a:defRPr sz="1600">
                <a:solidFill>
                  <a:schemeClr val="bg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8" name="Text Placeholder 6">
            <a:extLst>
              <a:ext uri="{FF2B5EF4-FFF2-40B4-BE49-F238E27FC236}">
                <a16:creationId xmlns:a16="http://schemas.microsoft.com/office/drawing/2014/main" id="{A571BB85-BAEA-6CBC-7B71-2E4FD0C09876}"/>
              </a:ext>
            </a:extLst>
          </p:cNvPr>
          <p:cNvSpPr>
            <a:spLocks noGrp="1"/>
          </p:cNvSpPr>
          <p:nvPr>
            <p:ph type="body" sz="quarter" idx="20" hasCustomPrompt="1"/>
          </p:nvPr>
        </p:nvSpPr>
        <p:spPr>
          <a:xfrm>
            <a:off x="599016" y="2457846"/>
            <a:ext cx="2822364" cy="369600"/>
          </a:xfrm>
        </p:spPr>
        <p:txBody>
          <a:bodyPr anchor="b">
            <a:noAutofit/>
          </a:bodyPr>
          <a:lstStyle>
            <a:lvl1pPr>
              <a:lnSpc>
                <a:spcPct val="100000"/>
              </a:lnSpc>
              <a:spcBef>
                <a:spcPts val="0"/>
              </a:spcBef>
              <a:defRPr sz="1800" b="1">
                <a:solidFill>
                  <a:schemeClr val="bg1"/>
                </a:solidFill>
              </a:defRPr>
            </a:lvl1pPr>
          </a:lstStyle>
          <a:p>
            <a:pPr lvl="0"/>
            <a:r>
              <a:rPr lang="en-US" dirty="0"/>
              <a:t>Click to edit master text</a:t>
            </a:r>
          </a:p>
        </p:txBody>
      </p:sp>
      <p:sp>
        <p:nvSpPr>
          <p:cNvPr id="22" name="Text Placeholder 7">
            <a:extLst>
              <a:ext uri="{FF2B5EF4-FFF2-40B4-BE49-F238E27FC236}">
                <a16:creationId xmlns:a16="http://schemas.microsoft.com/office/drawing/2014/main" id="{57C9BE17-F195-B7D7-9906-3F68C4E5F432}"/>
              </a:ext>
            </a:extLst>
          </p:cNvPr>
          <p:cNvSpPr>
            <a:spLocks noGrp="1"/>
          </p:cNvSpPr>
          <p:nvPr>
            <p:ph type="body" sz="quarter" idx="21"/>
          </p:nvPr>
        </p:nvSpPr>
        <p:spPr>
          <a:xfrm>
            <a:off x="4349220" y="2861765"/>
            <a:ext cx="2822364" cy="3280483"/>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3" name="Text Placeholder 6">
            <a:extLst>
              <a:ext uri="{FF2B5EF4-FFF2-40B4-BE49-F238E27FC236}">
                <a16:creationId xmlns:a16="http://schemas.microsoft.com/office/drawing/2014/main" id="{0A29CEF9-B40D-3AB5-A905-56DCD5DA4465}"/>
              </a:ext>
            </a:extLst>
          </p:cNvPr>
          <p:cNvSpPr>
            <a:spLocks noGrp="1"/>
          </p:cNvSpPr>
          <p:nvPr>
            <p:ph type="body" sz="quarter" idx="22" hasCustomPrompt="1"/>
          </p:nvPr>
        </p:nvSpPr>
        <p:spPr>
          <a:xfrm>
            <a:off x="4349220" y="2457846"/>
            <a:ext cx="2822364" cy="369600"/>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24" name="Text Placeholder 7">
            <a:extLst>
              <a:ext uri="{FF2B5EF4-FFF2-40B4-BE49-F238E27FC236}">
                <a16:creationId xmlns:a16="http://schemas.microsoft.com/office/drawing/2014/main" id="{91C5E184-0D58-02CC-7762-06D06939DFBF}"/>
              </a:ext>
            </a:extLst>
          </p:cNvPr>
          <p:cNvSpPr>
            <a:spLocks noGrp="1"/>
          </p:cNvSpPr>
          <p:nvPr>
            <p:ph type="body" sz="quarter" idx="23"/>
          </p:nvPr>
        </p:nvSpPr>
        <p:spPr>
          <a:xfrm>
            <a:off x="8300720" y="2861765"/>
            <a:ext cx="2822364" cy="3280483"/>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5" name="Text Placeholder 6">
            <a:extLst>
              <a:ext uri="{FF2B5EF4-FFF2-40B4-BE49-F238E27FC236}">
                <a16:creationId xmlns:a16="http://schemas.microsoft.com/office/drawing/2014/main" id="{BF881EC9-285A-E749-A5F7-8E31B9915ACF}"/>
              </a:ext>
            </a:extLst>
          </p:cNvPr>
          <p:cNvSpPr>
            <a:spLocks noGrp="1"/>
          </p:cNvSpPr>
          <p:nvPr>
            <p:ph type="body" sz="quarter" idx="24" hasCustomPrompt="1"/>
          </p:nvPr>
        </p:nvSpPr>
        <p:spPr>
          <a:xfrm>
            <a:off x="8300720" y="2457846"/>
            <a:ext cx="2822364" cy="369600"/>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Tree>
    <p:extLst>
      <p:ext uri="{BB962C8B-B14F-4D97-AF65-F5344CB8AC3E}">
        <p14:creationId xmlns:p14="http://schemas.microsoft.com/office/powerpoint/2010/main" val="22718244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 Text Boxes T23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176E-FDDF-30CB-EB74-A75B39D053B0}"/>
              </a:ext>
            </a:extLst>
          </p:cNvPr>
          <p:cNvSpPr>
            <a:spLocks noGrp="1"/>
          </p:cNvSpPr>
          <p:nvPr>
            <p:ph type="title"/>
          </p:nvPr>
        </p:nvSpPr>
        <p:spPr>
          <a:xfrm>
            <a:off x="599016" y="583762"/>
            <a:ext cx="9565747" cy="1268686"/>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5C0C34D-8F75-41B3-4243-E45FBD015BCA}"/>
              </a:ext>
            </a:extLst>
          </p:cNvPr>
          <p:cNvSpPr>
            <a:spLocks noGrp="1"/>
          </p:cNvSpPr>
          <p:nvPr>
            <p:ph type="ftr" sz="quarter" idx="10"/>
          </p:nvPr>
        </p:nvSpPr>
        <p:spPr/>
        <p:txBody>
          <a:bodyPr/>
          <a:lstStyle>
            <a:lvl1pPr>
              <a:defRPr sz="1400"/>
            </a:lvl1pPr>
          </a:lstStyle>
          <a:p>
            <a:r>
              <a:rPr lang="en-ID"/>
              <a:t>PRESENTATION TITLE</a:t>
            </a:r>
            <a:endParaRPr lang="en-ID" dirty="0"/>
          </a:p>
        </p:txBody>
      </p:sp>
      <p:sp>
        <p:nvSpPr>
          <p:cNvPr id="4" name="Slide Number Placeholder 3">
            <a:extLst>
              <a:ext uri="{FF2B5EF4-FFF2-40B4-BE49-F238E27FC236}">
                <a16:creationId xmlns:a16="http://schemas.microsoft.com/office/drawing/2014/main" id="{84A13D18-EF04-D403-494B-02A03A28BC5B}"/>
              </a:ext>
            </a:extLst>
          </p:cNvPr>
          <p:cNvSpPr>
            <a:spLocks noGrp="1"/>
          </p:cNvSpPr>
          <p:nvPr>
            <p:ph type="sldNum" sz="quarter" idx="11"/>
          </p:nvPr>
        </p:nvSpPr>
        <p:spPr/>
        <p:txBody>
          <a:bodyPr>
            <a:noAutofit/>
          </a:bodyPr>
          <a:lstStyle/>
          <a:p>
            <a:fld id="{CF6F24BE-8BEB-403A-BDCC-38E201D0662D}" type="slidenum">
              <a:rPr lang="en-ID" smtClean="0"/>
              <a:pPr/>
              <a:t>‹#›</a:t>
            </a:fld>
            <a:endParaRPr lang="en-ID"/>
          </a:p>
        </p:txBody>
      </p:sp>
      <p:sp>
        <p:nvSpPr>
          <p:cNvPr id="22" name="Text Placeholder 7">
            <a:extLst>
              <a:ext uri="{FF2B5EF4-FFF2-40B4-BE49-F238E27FC236}">
                <a16:creationId xmlns:a16="http://schemas.microsoft.com/office/drawing/2014/main" id="{57C9BE17-F195-B7D7-9906-3F68C4E5F432}"/>
              </a:ext>
            </a:extLst>
          </p:cNvPr>
          <p:cNvSpPr>
            <a:spLocks noGrp="1"/>
          </p:cNvSpPr>
          <p:nvPr>
            <p:ph type="body" sz="quarter" idx="21"/>
          </p:nvPr>
        </p:nvSpPr>
        <p:spPr>
          <a:xfrm>
            <a:off x="599016" y="2584172"/>
            <a:ext cx="5239722" cy="1392210"/>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3" name="Text Placeholder 6">
            <a:extLst>
              <a:ext uri="{FF2B5EF4-FFF2-40B4-BE49-F238E27FC236}">
                <a16:creationId xmlns:a16="http://schemas.microsoft.com/office/drawing/2014/main" id="{0A29CEF9-B40D-3AB5-A905-56DCD5DA4465}"/>
              </a:ext>
            </a:extLst>
          </p:cNvPr>
          <p:cNvSpPr>
            <a:spLocks noGrp="1"/>
          </p:cNvSpPr>
          <p:nvPr>
            <p:ph type="body" sz="quarter" idx="22" hasCustomPrompt="1"/>
          </p:nvPr>
        </p:nvSpPr>
        <p:spPr>
          <a:xfrm>
            <a:off x="599016" y="1886767"/>
            <a:ext cx="5239722" cy="663086"/>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5" name="Text Placeholder 7">
            <a:extLst>
              <a:ext uri="{FF2B5EF4-FFF2-40B4-BE49-F238E27FC236}">
                <a16:creationId xmlns:a16="http://schemas.microsoft.com/office/drawing/2014/main" id="{6A71BB10-AD00-843A-1FFB-93ADC940B4F0}"/>
              </a:ext>
            </a:extLst>
          </p:cNvPr>
          <p:cNvSpPr>
            <a:spLocks noGrp="1"/>
          </p:cNvSpPr>
          <p:nvPr>
            <p:ph type="body" sz="quarter" idx="23"/>
          </p:nvPr>
        </p:nvSpPr>
        <p:spPr>
          <a:xfrm>
            <a:off x="6104389" y="2584172"/>
            <a:ext cx="5239722" cy="1392210"/>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6" name="Text Placeholder 6">
            <a:extLst>
              <a:ext uri="{FF2B5EF4-FFF2-40B4-BE49-F238E27FC236}">
                <a16:creationId xmlns:a16="http://schemas.microsoft.com/office/drawing/2014/main" id="{2AADFBA3-0DBF-FA7E-0DDF-6F474644EEDA}"/>
              </a:ext>
            </a:extLst>
          </p:cNvPr>
          <p:cNvSpPr>
            <a:spLocks noGrp="1"/>
          </p:cNvSpPr>
          <p:nvPr>
            <p:ph type="body" sz="quarter" idx="24" hasCustomPrompt="1"/>
          </p:nvPr>
        </p:nvSpPr>
        <p:spPr>
          <a:xfrm>
            <a:off x="6104389" y="1886767"/>
            <a:ext cx="5239722" cy="663086"/>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26" name="Text Placeholder 7">
            <a:extLst>
              <a:ext uri="{FF2B5EF4-FFF2-40B4-BE49-F238E27FC236}">
                <a16:creationId xmlns:a16="http://schemas.microsoft.com/office/drawing/2014/main" id="{9572FB44-099F-1077-F7E9-A4C1C9EBC7FF}"/>
              </a:ext>
            </a:extLst>
          </p:cNvPr>
          <p:cNvSpPr>
            <a:spLocks noGrp="1"/>
          </p:cNvSpPr>
          <p:nvPr>
            <p:ph type="body" sz="quarter" idx="25"/>
          </p:nvPr>
        </p:nvSpPr>
        <p:spPr>
          <a:xfrm>
            <a:off x="599016" y="4874366"/>
            <a:ext cx="5239722" cy="1392210"/>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7" name="Text Placeholder 6">
            <a:extLst>
              <a:ext uri="{FF2B5EF4-FFF2-40B4-BE49-F238E27FC236}">
                <a16:creationId xmlns:a16="http://schemas.microsoft.com/office/drawing/2014/main" id="{51136387-EB08-5D89-0A1C-BD89021A82A5}"/>
              </a:ext>
            </a:extLst>
          </p:cNvPr>
          <p:cNvSpPr>
            <a:spLocks noGrp="1"/>
          </p:cNvSpPr>
          <p:nvPr>
            <p:ph type="body" sz="quarter" idx="26" hasCustomPrompt="1"/>
          </p:nvPr>
        </p:nvSpPr>
        <p:spPr>
          <a:xfrm>
            <a:off x="599016" y="4176961"/>
            <a:ext cx="5239722" cy="663086"/>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28" name="Text Placeholder 7">
            <a:extLst>
              <a:ext uri="{FF2B5EF4-FFF2-40B4-BE49-F238E27FC236}">
                <a16:creationId xmlns:a16="http://schemas.microsoft.com/office/drawing/2014/main" id="{6DC24102-CEA0-0AE0-D672-8FC711A83AE0}"/>
              </a:ext>
            </a:extLst>
          </p:cNvPr>
          <p:cNvSpPr>
            <a:spLocks noGrp="1"/>
          </p:cNvSpPr>
          <p:nvPr>
            <p:ph type="body" sz="quarter" idx="27"/>
          </p:nvPr>
        </p:nvSpPr>
        <p:spPr>
          <a:xfrm>
            <a:off x="6104389" y="4874366"/>
            <a:ext cx="5239722" cy="1392210"/>
          </a:xfrm>
        </p:spPr>
        <p:txBody>
          <a:bodyPr>
            <a:noAutofit/>
          </a:bodyPr>
          <a:lstStyle>
            <a:lvl1pPr>
              <a:lnSpc>
                <a:spcPct val="100000"/>
              </a:lnSpc>
              <a:spcBef>
                <a:spcPts val="0"/>
              </a:spcBef>
              <a:defRPr sz="1600">
                <a:solidFill>
                  <a:schemeClr val="tx1"/>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9" name="Text Placeholder 6">
            <a:extLst>
              <a:ext uri="{FF2B5EF4-FFF2-40B4-BE49-F238E27FC236}">
                <a16:creationId xmlns:a16="http://schemas.microsoft.com/office/drawing/2014/main" id="{FD2407FE-387F-857B-BA6E-2DEF03C6A8E9}"/>
              </a:ext>
            </a:extLst>
          </p:cNvPr>
          <p:cNvSpPr>
            <a:spLocks noGrp="1"/>
          </p:cNvSpPr>
          <p:nvPr>
            <p:ph type="body" sz="quarter" idx="28" hasCustomPrompt="1"/>
          </p:nvPr>
        </p:nvSpPr>
        <p:spPr>
          <a:xfrm>
            <a:off x="6104389" y="4176961"/>
            <a:ext cx="5239722" cy="663086"/>
          </a:xfrm>
        </p:spPr>
        <p:txBody>
          <a:bodyPr anchor="b">
            <a:noAutofit/>
          </a:bodyPr>
          <a:lstStyle>
            <a:lvl1pPr>
              <a:lnSpc>
                <a:spcPct val="100000"/>
              </a:lnSpc>
              <a:spcBef>
                <a:spcPts val="0"/>
              </a:spcBef>
              <a:defRPr sz="1800" b="1">
                <a:solidFill>
                  <a:schemeClr val="tx1"/>
                </a:solidFill>
              </a:defRPr>
            </a:lvl1pPr>
          </a:lstStyle>
          <a:p>
            <a:pPr lvl="0"/>
            <a:r>
              <a:rPr lang="en-US" dirty="0"/>
              <a:t>Click to edit master text</a:t>
            </a:r>
          </a:p>
        </p:txBody>
      </p:sp>
    </p:spTree>
    <p:extLst>
      <p:ext uri="{BB962C8B-B14F-4D97-AF65-F5344CB8AC3E}">
        <p14:creationId xmlns:p14="http://schemas.microsoft.com/office/powerpoint/2010/main" val="2719444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able with Contents C4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A9BB-4EB7-026F-4816-EB928B5DD1D3}"/>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0B15F750-4EF6-B33F-4FD2-2D9576B1F34B}"/>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0BB428C6-0B9B-0025-A8AE-3EE85EAAD742}"/>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Table Placeholder 5">
            <a:extLst>
              <a:ext uri="{FF2B5EF4-FFF2-40B4-BE49-F238E27FC236}">
                <a16:creationId xmlns:a16="http://schemas.microsoft.com/office/drawing/2014/main" id="{C73C4683-1814-6BFA-2362-08272BB995A4}"/>
              </a:ext>
            </a:extLst>
          </p:cNvPr>
          <p:cNvSpPr>
            <a:spLocks noGrp="1"/>
          </p:cNvSpPr>
          <p:nvPr>
            <p:ph type="tbl" sz="quarter" idx="12"/>
          </p:nvPr>
        </p:nvSpPr>
        <p:spPr>
          <a:xfrm>
            <a:off x="599016" y="2463922"/>
            <a:ext cx="10490453" cy="3809878"/>
          </a:xfrm>
        </p:spPr>
        <p:txBody>
          <a:bodyPr/>
          <a:lstStyle>
            <a:lvl1pPr algn="ctr">
              <a:defRPr/>
            </a:lvl1pPr>
          </a:lstStyle>
          <a:p>
            <a:endParaRPr lang="en-UZ" dirty="0"/>
          </a:p>
        </p:txBody>
      </p:sp>
      <p:sp>
        <p:nvSpPr>
          <p:cNvPr id="8" name="Text Placeholder 7">
            <a:extLst>
              <a:ext uri="{FF2B5EF4-FFF2-40B4-BE49-F238E27FC236}">
                <a16:creationId xmlns:a16="http://schemas.microsoft.com/office/drawing/2014/main" id="{3524791E-5C2D-05F7-7815-AE0E39BA947C}"/>
              </a:ext>
            </a:extLst>
          </p:cNvPr>
          <p:cNvSpPr>
            <a:spLocks noGrp="1"/>
          </p:cNvSpPr>
          <p:nvPr>
            <p:ph type="body" sz="quarter" idx="13"/>
          </p:nvPr>
        </p:nvSpPr>
        <p:spPr>
          <a:xfrm>
            <a:off x="599184" y="1580745"/>
            <a:ext cx="10490454" cy="846196"/>
          </a:xfrm>
        </p:spPr>
        <p:txBody>
          <a:bodyPr anchor="t">
            <a:noAutofit/>
          </a:bodyPr>
          <a:lstStyle>
            <a:lvl1pPr>
              <a:lnSpc>
                <a:spcPct val="100000"/>
              </a:lnSpc>
              <a:spcBef>
                <a:spcPts val="0"/>
              </a:spcBef>
              <a:defRPr sz="1600"/>
            </a:lvl1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10506964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Radial Bars C41V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6" name="Text Placeholder 7">
            <a:extLst>
              <a:ext uri="{FF2B5EF4-FFF2-40B4-BE49-F238E27FC236}">
                <a16:creationId xmlns:a16="http://schemas.microsoft.com/office/drawing/2014/main" id="{3FCEF7BF-5BDE-8E62-534D-F49978DA827D}"/>
              </a:ext>
            </a:extLst>
          </p:cNvPr>
          <p:cNvSpPr>
            <a:spLocks noGrp="1"/>
          </p:cNvSpPr>
          <p:nvPr>
            <p:ph type="body" sz="quarter" idx="19"/>
          </p:nvPr>
        </p:nvSpPr>
        <p:spPr>
          <a:xfrm>
            <a:off x="960121" y="3939475"/>
            <a:ext cx="2747009"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CFE048E6-9648-7D23-4F6A-972290F836AF}"/>
              </a:ext>
            </a:extLst>
          </p:cNvPr>
          <p:cNvSpPr>
            <a:spLocks noGrp="1"/>
          </p:cNvSpPr>
          <p:nvPr>
            <p:ph type="body" sz="quarter" idx="20" hasCustomPrompt="1"/>
          </p:nvPr>
        </p:nvSpPr>
        <p:spPr>
          <a:xfrm>
            <a:off x="960121" y="3535556"/>
            <a:ext cx="2747009"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9" name="Text Placeholder 7">
            <a:extLst>
              <a:ext uri="{FF2B5EF4-FFF2-40B4-BE49-F238E27FC236}">
                <a16:creationId xmlns:a16="http://schemas.microsoft.com/office/drawing/2014/main" id="{C2B4AD44-066F-B3FB-0920-1B34C2B8DDEC}"/>
              </a:ext>
            </a:extLst>
          </p:cNvPr>
          <p:cNvSpPr>
            <a:spLocks noGrp="1"/>
          </p:cNvSpPr>
          <p:nvPr>
            <p:ph type="body" sz="quarter" idx="30"/>
          </p:nvPr>
        </p:nvSpPr>
        <p:spPr>
          <a:xfrm>
            <a:off x="8484873" y="3939475"/>
            <a:ext cx="2747009"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0" name="Text Placeholder 6">
            <a:extLst>
              <a:ext uri="{FF2B5EF4-FFF2-40B4-BE49-F238E27FC236}">
                <a16:creationId xmlns:a16="http://schemas.microsoft.com/office/drawing/2014/main" id="{4FC28948-6A09-90B2-311E-F69B86F2C6BC}"/>
              </a:ext>
            </a:extLst>
          </p:cNvPr>
          <p:cNvSpPr>
            <a:spLocks noGrp="1"/>
          </p:cNvSpPr>
          <p:nvPr>
            <p:ph type="body" sz="quarter" idx="31" hasCustomPrompt="1"/>
          </p:nvPr>
        </p:nvSpPr>
        <p:spPr>
          <a:xfrm>
            <a:off x="8484873" y="3535556"/>
            <a:ext cx="2747009"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11" name="Picture Placeholder 8">
            <a:extLst>
              <a:ext uri="{FF2B5EF4-FFF2-40B4-BE49-F238E27FC236}">
                <a16:creationId xmlns:a16="http://schemas.microsoft.com/office/drawing/2014/main" id="{5F6DD5D0-74CF-AAB7-33F9-F712C8B0282D}"/>
              </a:ext>
            </a:extLst>
          </p:cNvPr>
          <p:cNvSpPr>
            <a:spLocks noGrp="1"/>
          </p:cNvSpPr>
          <p:nvPr>
            <p:ph type="pic" sz="quarter" idx="28"/>
          </p:nvPr>
        </p:nvSpPr>
        <p:spPr>
          <a:xfrm>
            <a:off x="4896002" y="1711314"/>
            <a:ext cx="2400000" cy="5146685"/>
          </a:xfrm>
        </p:spPr>
        <p:txBody>
          <a:bodyPr/>
          <a:lstStyle/>
          <a:p>
            <a:endParaRPr lang="en-UZ"/>
          </a:p>
        </p:txBody>
      </p:sp>
      <p:sp>
        <p:nvSpPr>
          <p:cNvPr id="12" name="Oval 11">
            <a:extLst>
              <a:ext uri="{FF2B5EF4-FFF2-40B4-BE49-F238E27FC236}">
                <a16:creationId xmlns:a16="http://schemas.microsoft.com/office/drawing/2014/main" id="{F7733980-62BC-E577-31FD-E6DB1A1918F1}"/>
              </a:ext>
            </a:extLst>
          </p:cNvPr>
          <p:cNvSpPr/>
          <p:nvPr userDrawn="1"/>
        </p:nvSpPr>
        <p:spPr>
          <a:xfrm>
            <a:off x="1542979"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5" name="Text Placeholder 14">
            <a:extLst>
              <a:ext uri="{FF2B5EF4-FFF2-40B4-BE49-F238E27FC236}">
                <a16:creationId xmlns:a16="http://schemas.microsoft.com/office/drawing/2014/main" id="{5340BB3D-94E4-3141-F812-FA2B5313EF03}"/>
              </a:ext>
            </a:extLst>
          </p:cNvPr>
          <p:cNvSpPr>
            <a:spLocks noGrp="1"/>
          </p:cNvSpPr>
          <p:nvPr>
            <p:ph type="body" sz="quarter" idx="32" hasCustomPrompt="1"/>
          </p:nvPr>
        </p:nvSpPr>
        <p:spPr>
          <a:xfrm>
            <a:off x="1542979" y="1789592"/>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16" name="Text Placeholder 6">
            <a:extLst>
              <a:ext uri="{FF2B5EF4-FFF2-40B4-BE49-F238E27FC236}">
                <a16:creationId xmlns:a16="http://schemas.microsoft.com/office/drawing/2014/main" id="{8F01C872-00F4-50B2-8CA5-917B0645BB79}"/>
              </a:ext>
            </a:extLst>
          </p:cNvPr>
          <p:cNvSpPr>
            <a:spLocks noGrp="1"/>
          </p:cNvSpPr>
          <p:nvPr>
            <p:ph type="body" sz="quarter" idx="33" hasCustomPrompt="1"/>
          </p:nvPr>
        </p:nvSpPr>
        <p:spPr>
          <a:xfrm>
            <a:off x="1704046"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
        <p:nvSpPr>
          <p:cNvPr id="20" name="Oval 19">
            <a:extLst>
              <a:ext uri="{FF2B5EF4-FFF2-40B4-BE49-F238E27FC236}">
                <a16:creationId xmlns:a16="http://schemas.microsoft.com/office/drawing/2014/main" id="{E8116344-FE97-1FDB-2637-B3EA944E742C}"/>
              </a:ext>
            </a:extLst>
          </p:cNvPr>
          <p:cNvSpPr/>
          <p:nvPr userDrawn="1"/>
        </p:nvSpPr>
        <p:spPr>
          <a:xfrm>
            <a:off x="9067731"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Text Placeholder 14">
            <a:extLst>
              <a:ext uri="{FF2B5EF4-FFF2-40B4-BE49-F238E27FC236}">
                <a16:creationId xmlns:a16="http://schemas.microsoft.com/office/drawing/2014/main" id="{DB8245CA-6DF2-144E-8887-FEBF0C0F954A}"/>
              </a:ext>
            </a:extLst>
          </p:cNvPr>
          <p:cNvSpPr>
            <a:spLocks noGrp="1"/>
          </p:cNvSpPr>
          <p:nvPr>
            <p:ph type="body" sz="quarter" idx="34" hasCustomPrompt="1"/>
          </p:nvPr>
        </p:nvSpPr>
        <p:spPr>
          <a:xfrm>
            <a:off x="9067731" y="1789592"/>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22" name="Text Placeholder 6">
            <a:extLst>
              <a:ext uri="{FF2B5EF4-FFF2-40B4-BE49-F238E27FC236}">
                <a16:creationId xmlns:a16="http://schemas.microsoft.com/office/drawing/2014/main" id="{48579A99-016E-7EC1-C8A9-9CC3DBA4F4E1}"/>
              </a:ext>
            </a:extLst>
          </p:cNvPr>
          <p:cNvSpPr>
            <a:spLocks noGrp="1"/>
          </p:cNvSpPr>
          <p:nvPr>
            <p:ph type="body" sz="quarter" idx="35" hasCustomPrompt="1"/>
          </p:nvPr>
        </p:nvSpPr>
        <p:spPr>
          <a:xfrm>
            <a:off x="9228797"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Tree>
    <p:extLst>
      <p:ext uri="{BB962C8B-B14F-4D97-AF65-F5344CB8AC3E}">
        <p14:creationId xmlns:p14="http://schemas.microsoft.com/office/powerpoint/2010/main" val="20976292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 Radial Bars C42V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6" name="Text Placeholder 7">
            <a:extLst>
              <a:ext uri="{FF2B5EF4-FFF2-40B4-BE49-F238E27FC236}">
                <a16:creationId xmlns:a16="http://schemas.microsoft.com/office/drawing/2014/main" id="{3FCEF7BF-5BDE-8E62-534D-F49978DA827D}"/>
              </a:ext>
            </a:extLst>
          </p:cNvPr>
          <p:cNvSpPr>
            <a:spLocks noGrp="1"/>
          </p:cNvSpPr>
          <p:nvPr>
            <p:ph type="body" sz="quarter" idx="19"/>
          </p:nvPr>
        </p:nvSpPr>
        <p:spPr>
          <a:xfrm>
            <a:off x="960121" y="3939475"/>
            <a:ext cx="2747009"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CFE048E6-9648-7D23-4F6A-972290F836AF}"/>
              </a:ext>
            </a:extLst>
          </p:cNvPr>
          <p:cNvSpPr>
            <a:spLocks noGrp="1"/>
          </p:cNvSpPr>
          <p:nvPr>
            <p:ph type="body" sz="quarter" idx="20" hasCustomPrompt="1"/>
          </p:nvPr>
        </p:nvSpPr>
        <p:spPr>
          <a:xfrm>
            <a:off x="960121" y="3535556"/>
            <a:ext cx="2747009"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9" name="Text Placeholder 7">
            <a:extLst>
              <a:ext uri="{FF2B5EF4-FFF2-40B4-BE49-F238E27FC236}">
                <a16:creationId xmlns:a16="http://schemas.microsoft.com/office/drawing/2014/main" id="{C2B4AD44-066F-B3FB-0920-1B34C2B8DDEC}"/>
              </a:ext>
            </a:extLst>
          </p:cNvPr>
          <p:cNvSpPr>
            <a:spLocks noGrp="1"/>
          </p:cNvSpPr>
          <p:nvPr>
            <p:ph type="body" sz="quarter" idx="30"/>
          </p:nvPr>
        </p:nvSpPr>
        <p:spPr>
          <a:xfrm>
            <a:off x="8484873" y="3939475"/>
            <a:ext cx="2747009"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0" name="Text Placeholder 6">
            <a:extLst>
              <a:ext uri="{FF2B5EF4-FFF2-40B4-BE49-F238E27FC236}">
                <a16:creationId xmlns:a16="http://schemas.microsoft.com/office/drawing/2014/main" id="{4FC28948-6A09-90B2-311E-F69B86F2C6BC}"/>
              </a:ext>
            </a:extLst>
          </p:cNvPr>
          <p:cNvSpPr>
            <a:spLocks noGrp="1"/>
          </p:cNvSpPr>
          <p:nvPr>
            <p:ph type="body" sz="quarter" idx="31" hasCustomPrompt="1"/>
          </p:nvPr>
        </p:nvSpPr>
        <p:spPr>
          <a:xfrm>
            <a:off x="8484873" y="3535556"/>
            <a:ext cx="2747009"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12" name="Oval 11">
            <a:extLst>
              <a:ext uri="{FF2B5EF4-FFF2-40B4-BE49-F238E27FC236}">
                <a16:creationId xmlns:a16="http://schemas.microsoft.com/office/drawing/2014/main" id="{F7733980-62BC-E577-31FD-E6DB1A1918F1}"/>
              </a:ext>
            </a:extLst>
          </p:cNvPr>
          <p:cNvSpPr/>
          <p:nvPr userDrawn="1"/>
        </p:nvSpPr>
        <p:spPr>
          <a:xfrm>
            <a:off x="1542979"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5" name="Text Placeholder 14">
            <a:extLst>
              <a:ext uri="{FF2B5EF4-FFF2-40B4-BE49-F238E27FC236}">
                <a16:creationId xmlns:a16="http://schemas.microsoft.com/office/drawing/2014/main" id="{5340BB3D-94E4-3141-F812-FA2B5313EF03}"/>
              </a:ext>
            </a:extLst>
          </p:cNvPr>
          <p:cNvSpPr>
            <a:spLocks noGrp="1"/>
          </p:cNvSpPr>
          <p:nvPr>
            <p:ph type="body" sz="quarter" idx="32" hasCustomPrompt="1"/>
          </p:nvPr>
        </p:nvSpPr>
        <p:spPr>
          <a:xfrm>
            <a:off x="1542979" y="1789592"/>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16" name="Text Placeholder 6">
            <a:extLst>
              <a:ext uri="{FF2B5EF4-FFF2-40B4-BE49-F238E27FC236}">
                <a16:creationId xmlns:a16="http://schemas.microsoft.com/office/drawing/2014/main" id="{8F01C872-00F4-50B2-8CA5-917B0645BB79}"/>
              </a:ext>
            </a:extLst>
          </p:cNvPr>
          <p:cNvSpPr>
            <a:spLocks noGrp="1"/>
          </p:cNvSpPr>
          <p:nvPr>
            <p:ph type="body" sz="quarter" idx="33" hasCustomPrompt="1"/>
          </p:nvPr>
        </p:nvSpPr>
        <p:spPr>
          <a:xfrm>
            <a:off x="1704046"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
        <p:nvSpPr>
          <p:cNvPr id="20" name="Oval 19">
            <a:extLst>
              <a:ext uri="{FF2B5EF4-FFF2-40B4-BE49-F238E27FC236}">
                <a16:creationId xmlns:a16="http://schemas.microsoft.com/office/drawing/2014/main" id="{E8116344-FE97-1FDB-2637-B3EA944E742C}"/>
              </a:ext>
            </a:extLst>
          </p:cNvPr>
          <p:cNvSpPr/>
          <p:nvPr userDrawn="1"/>
        </p:nvSpPr>
        <p:spPr>
          <a:xfrm>
            <a:off x="9067731"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Text Placeholder 14">
            <a:extLst>
              <a:ext uri="{FF2B5EF4-FFF2-40B4-BE49-F238E27FC236}">
                <a16:creationId xmlns:a16="http://schemas.microsoft.com/office/drawing/2014/main" id="{DB8245CA-6DF2-144E-8887-FEBF0C0F954A}"/>
              </a:ext>
            </a:extLst>
          </p:cNvPr>
          <p:cNvSpPr>
            <a:spLocks noGrp="1"/>
          </p:cNvSpPr>
          <p:nvPr>
            <p:ph type="body" sz="quarter" idx="34" hasCustomPrompt="1"/>
          </p:nvPr>
        </p:nvSpPr>
        <p:spPr>
          <a:xfrm>
            <a:off x="9067731" y="1789592"/>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22" name="Text Placeholder 6">
            <a:extLst>
              <a:ext uri="{FF2B5EF4-FFF2-40B4-BE49-F238E27FC236}">
                <a16:creationId xmlns:a16="http://schemas.microsoft.com/office/drawing/2014/main" id="{48579A99-016E-7EC1-C8A9-9CC3DBA4F4E1}"/>
              </a:ext>
            </a:extLst>
          </p:cNvPr>
          <p:cNvSpPr>
            <a:spLocks noGrp="1"/>
          </p:cNvSpPr>
          <p:nvPr>
            <p:ph type="body" sz="quarter" idx="35" hasCustomPrompt="1"/>
          </p:nvPr>
        </p:nvSpPr>
        <p:spPr>
          <a:xfrm>
            <a:off x="9228797"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
        <p:nvSpPr>
          <p:cNvPr id="2" name="Text Placeholder 7">
            <a:extLst>
              <a:ext uri="{FF2B5EF4-FFF2-40B4-BE49-F238E27FC236}">
                <a16:creationId xmlns:a16="http://schemas.microsoft.com/office/drawing/2014/main" id="{C162F774-A6FB-1B55-2359-887EAC6FD5A5}"/>
              </a:ext>
            </a:extLst>
          </p:cNvPr>
          <p:cNvSpPr>
            <a:spLocks noGrp="1"/>
          </p:cNvSpPr>
          <p:nvPr>
            <p:ph type="body" sz="quarter" idx="36"/>
          </p:nvPr>
        </p:nvSpPr>
        <p:spPr>
          <a:xfrm>
            <a:off x="4742327" y="3939475"/>
            <a:ext cx="2747009"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55863A07-BAE4-0605-C236-504D2E4FC982}"/>
              </a:ext>
            </a:extLst>
          </p:cNvPr>
          <p:cNvSpPr>
            <a:spLocks noGrp="1"/>
          </p:cNvSpPr>
          <p:nvPr>
            <p:ph type="body" sz="quarter" idx="37" hasCustomPrompt="1"/>
          </p:nvPr>
        </p:nvSpPr>
        <p:spPr>
          <a:xfrm>
            <a:off x="4742327" y="3535556"/>
            <a:ext cx="2747009"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13" name="Oval 12">
            <a:extLst>
              <a:ext uri="{FF2B5EF4-FFF2-40B4-BE49-F238E27FC236}">
                <a16:creationId xmlns:a16="http://schemas.microsoft.com/office/drawing/2014/main" id="{2907218F-AE28-4184-69E2-DC195279F072}"/>
              </a:ext>
            </a:extLst>
          </p:cNvPr>
          <p:cNvSpPr/>
          <p:nvPr userDrawn="1"/>
        </p:nvSpPr>
        <p:spPr>
          <a:xfrm>
            <a:off x="5325185"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4" name="Text Placeholder 14">
            <a:extLst>
              <a:ext uri="{FF2B5EF4-FFF2-40B4-BE49-F238E27FC236}">
                <a16:creationId xmlns:a16="http://schemas.microsoft.com/office/drawing/2014/main" id="{CD461EAF-A8B3-07EA-40D1-3B2C41D99719}"/>
              </a:ext>
            </a:extLst>
          </p:cNvPr>
          <p:cNvSpPr>
            <a:spLocks noGrp="1"/>
          </p:cNvSpPr>
          <p:nvPr>
            <p:ph type="body" sz="quarter" idx="38" hasCustomPrompt="1"/>
          </p:nvPr>
        </p:nvSpPr>
        <p:spPr>
          <a:xfrm>
            <a:off x="5325185" y="1789592"/>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17" name="Text Placeholder 6">
            <a:extLst>
              <a:ext uri="{FF2B5EF4-FFF2-40B4-BE49-F238E27FC236}">
                <a16:creationId xmlns:a16="http://schemas.microsoft.com/office/drawing/2014/main" id="{BD01ED4A-6B95-531E-599C-2B0FDB67CD3F}"/>
              </a:ext>
            </a:extLst>
          </p:cNvPr>
          <p:cNvSpPr>
            <a:spLocks noGrp="1"/>
          </p:cNvSpPr>
          <p:nvPr>
            <p:ph type="body" sz="quarter" idx="39" hasCustomPrompt="1"/>
          </p:nvPr>
        </p:nvSpPr>
        <p:spPr>
          <a:xfrm>
            <a:off x="5486252"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Tree>
    <p:extLst>
      <p:ext uri="{BB962C8B-B14F-4D97-AF65-F5344CB8AC3E}">
        <p14:creationId xmlns:p14="http://schemas.microsoft.com/office/powerpoint/2010/main" val="38400748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 Radial Bars C43V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6" name="Text Placeholder 7">
            <a:extLst>
              <a:ext uri="{FF2B5EF4-FFF2-40B4-BE49-F238E27FC236}">
                <a16:creationId xmlns:a16="http://schemas.microsoft.com/office/drawing/2014/main" id="{3FCEF7BF-5BDE-8E62-534D-F49978DA827D}"/>
              </a:ext>
            </a:extLst>
          </p:cNvPr>
          <p:cNvSpPr>
            <a:spLocks noGrp="1"/>
          </p:cNvSpPr>
          <p:nvPr>
            <p:ph type="body" sz="quarter" idx="19"/>
          </p:nvPr>
        </p:nvSpPr>
        <p:spPr>
          <a:xfrm>
            <a:off x="599017" y="3939475"/>
            <a:ext cx="2410884"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CFE048E6-9648-7D23-4F6A-972290F836AF}"/>
              </a:ext>
            </a:extLst>
          </p:cNvPr>
          <p:cNvSpPr>
            <a:spLocks noGrp="1"/>
          </p:cNvSpPr>
          <p:nvPr>
            <p:ph type="body" sz="quarter" idx="20" hasCustomPrompt="1"/>
          </p:nvPr>
        </p:nvSpPr>
        <p:spPr>
          <a:xfrm>
            <a:off x="599017" y="3535556"/>
            <a:ext cx="2410884"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12" name="Oval 11">
            <a:extLst>
              <a:ext uri="{FF2B5EF4-FFF2-40B4-BE49-F238E27FC236}">
                <a16:creationId xmlns:a16="http://schemas.microsoft.com/office/drawing/2014/main" id="{F7733980-62BC-E577-31FD-E6DB1A1918F1}"/>
              </a:ext>
            </a:extLst>
          </p:cNvPr>
          <p:cNvSpPr/>
          <p:nvPr userDrawn="1"/>
        </p:nvSpPr>
        <p:spPr>
          <a:xfrm>
            <a:off x="1013813"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5" name="Text Placeholder 14">
            <a:extLst>
              <a:ext uri="{FF2B5EF4-FFF2-40B4-BE49-F238E27FC236}">
                <a16:creationId xmlns:a16="http://schemas.microsoft.com/office/drawing/2014/main" id="{5340BB3D-94E4-3141-F812-FA2B5313EF03}"/>
              </a:ext>
            </a:extLst>
          </p:cNvPr>
          <p:cNvSpPr>
            <a:spLocks noGrp="1"/>
          </p:cNvSpPr>
          <p:nvPr>
            <p:ph type="body" sz="quarter" idx="32" hasCustomPrompt="1"/>
          </p:nvPr>
        </p:nvSpPr>
        <p:spPr>
          <a:xfrm>
            <a:off x="1013813" y="1789592"/>
            <a:ext cx="1581292" cy="1581292"/>
          </a:xfrm>
          <a:prstGeom prst="arc">
            <a:avLst>
              <a:gd name="adj1" fmla="val 16200000"/>
              <a:gd name="adj2" fmla="val 2692824"/>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16" name="Text Placeholder 6">
            <a:extLst>
              <a:ext uri="{FF2B5EF4-FFF2-40B4-BE49-F238E27FC236}">
                <a16:creationId xmlns:a16="http://schemas.microsoft.com/office/drawing/2014/main" id="{8F01C872-00F4-50B2-8CA5-917B0645BB79}"/>
              </a:ext>
            </a:extLst>
          </p:cNvPr>
          <p:cNvSpPr>
            <a:spLocks noGrp="1"/>
          </p:cNvSpPr>
          <p:nvPr>
            <p:ph type="body" sz="quarter" idx="33" hasCustomPrompt="1"/>
          </p:nvPr>
        </p:nvSpPr>
        <p:spPr>
          <a:xfrm>
            <a:off x="1174879"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
        <p:nvSpPr>
          <p:cNvPr id="11" name="Text Placeholder 7">
            <a:extLst>
              <a:ext uri="{FF2B5EF4-FFF2-40B4-BE49-F238E27FC236}">
                <a16:creationId xmlns:a16="http://schemas.microsoft.com/office/drawing/2014/main" id="{CF4FE029-7CD7-9255-1267-D7B27E927209}"/>
              </a:ext>
            </a:extLst>
          </p:cNvPr>
          <p:cNvSpPr>
            <a:spLocks noGrp="1"/>
          </p:cNvSpPr>
          <p:nvPr>
            <p:ph type="body" sz="quarter" idx="34"/>
          </p:nvPr>
        </p:nvSpPr>
        <p:spPr>
          <a:xfrm>
            <a:off x="3413831" y="3939475"/>
            <a:ext cx="2410884"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8" name="Text Placeholder 6">
            <a:extLst>
              <a:ext uri="{FF2B5EF4-FFF2-40B4-BE49-F238E27FC236}">
                <a16:creationId xmlns:a16="http://schemas.microsoft.com/office/drawing/2014/main" id="{C26BAF25-84ED-E1A7-940E-2E3FC707CC74}"/>
              </a:ext>
            </a:extLst>
          </p:cNvPr>
          <p:cNvSpPr>
            <a:spLocks noGrp="1"/>
          </p:cNvSpPr>
          <p:nvPr>
            <p:ph type="body" sz="quarter" idx="35" hasCustomPrompt="1"/>
          </p:nvPr>
        </p:nvSpPr>
        <p:spPr>
          <a:xfrm>
            <a:off x="3413831" y="3535556"/>
            <a:ext cx="2410884"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19" name="Oval 18">
            <a:extLst>
              <a:ext uri="{FF2B5EF4-FFF2-40B4-BE49-F238E27FC236}">
                <a16:creationId xmlns:a16="http://schemas.microsoft.com/office/drawing/2014/main" id="{758B982C-10BC-2E64-7045-87660A6D4AD7}"/>
              </a:ext>
            </a:extLst>
          </p:cNvPr>
          <p:cNvSpPr/>
          <p:nvPr userDrawn="1"/>
        </p:nvSpPr>
        <p:spPr>
          <a:xfrm>
            <a:off x="3828627"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3" name="Text Placeholder 14">
            <a:extLst>
              <a:ext uri="{FF2B5EF4-FFF2-40B4-BE49-F238E27FC236}">
                <a16:creationId xmlns:a16="http://schemas.microsoft.com/office/drawing/2014/main" id="{EA6DDF2A-09B9-38FA-BA74-F86D1A1A313E}"/>
              </a:ext>
            </a:extLst>
          </p:cNvPr>
          <p:cNvSpPr>
            <a:spLocks noGrp="1"/>
          </p:cNvSpPr>
          <p:nvPr>
            <p:ph type="body" sz="quarter" idx="36" hasCustomPrompt="1"/>
          </p:nvPr>
        </p:nvSpPr>
        <p:spPr>
          <a:xfrm>
            <a:off x="3828627" y="1789592"/>
            <a:ext cx="1581292" cy="1581292"/>
          </a:xfrm>
          <a:prstGeom prst="arc">
            <a:avLst>
              <a:gd name="adj1" fmla="val 16200000"/>
              <a:gd name="adj2" fmla="val 10464074"/>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24" name="Text Placeholder 6">
            <a:extLst>
              <a:ext uri="{FF2B5EF4-FFF2-40B4-BE49-F238E27FC236}">
                <a16:creationId xmlns:a16="http://schemas.microsoft.com/office/drawing/2014/main" id="{416F275A-EF44-7E75-2A25-82BF95529C48}"/>
              </a:ext>
            </a:extLst>
          </p:cNvPr>
          <p:cNvSpPr>
            <a:spLocks noGrp="1"/>
          </p:cNvSpPr>
          <p:nvPr>
            <p:ph type="body" sz="quarter" idx="37" hasCustomPrompt="1"/>
          </p:nvPr>
        </p:nvSpPr>
        <p:spPr>
          <a:xfrm>
            <a:off x="3989693"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
        <p:nvSpPr>
          <p:cNvPr id="25" name="Text Placeholder 7">
            <a:extLst>
              <a:ext uri="{FF2B5EF4-FFF2-40B4-BE49-F238E27FC236}">
                <a16:creationId xmlns:a16="http://schemas.microsoft.com/office/drawing/2014/main" id="{D5B72D90-DC25-0463-4B13-99EC1C89FF63}"/>
              </a:ext>
            </a:extLst>
          </p:cNvPr>
          <p:cNvSpPr>
            <a:spLocks noGrp="1"/>
          </p:cNvSpPr>
          <p:nvPr>
            <p:ph type="body" sz="quarter" idx="38"/>
          </p:nvPr>
        </p:nvSpPr>
        <p:spPr>
          <a:xfrm>
            <a:off x="6228645" y="3939475"/>
            <a:ext cx="2410884"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6" name="Text Placeholder 6">
            <a:extLst>
              <a:ext uri="{FF2B5EF4-FFF2-40B4-BE49-F238E27FC236}">
                <a16:creationId xmlns:a16="http://schemas.microsoft.com/office/drawing/2014/main" id="{25E95D4F-5B24-55B9-9D08-BE92A4F97D56}"/>
              </a:ext>
            </a:extLst>
          </p:cNvPr>
          <p:cNvSpPr>
            <a:spLocks noGrp="1"/>
          </p:cNvSpPr>
          <p:nvPr>
            <p:ph type="body" sz="quarter" idx="39" hasCustomPrompt="1"/>
          </p:nvPr>
        </p:nvSpPr>
        <p:spPr>
          <a:xfrm>
            <a:off x="6228645" y="3535556"/>
            <a:ext cx="2410884"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27" name="Oval 26">
            <a:extLst>
              <a:ext uri="{FF2B5EF4-FFF2-40B4-BE49-F238E27FC236}">
                <a16:creationId xmlns:a16="http://schemas.microsoft.com/office/drawing/2014/main" id="{476C846C-A9BA-DF4C-CA41-747879368C73}"/>
              </a:ext>
            </a:extLst>
          </p:cNvPr>
          <p:cNvSpPr/>
          <p:nvPr userDrawn="1"/>
        </p:nvSpPr>
        <p:spPr>
          <a:xfrm>
            <a:off x="6643441"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8" name="Text Placeholder 14">
            <a:extLst>
              <a:ext uri="{FF2B5EF4-FFF2-40B4-BE49-F238E27FC236}">
                <a16:creationId xmlns:a16="http://schemas.microsoft.com/office/drawing/2014/main" id="{7C803BA4-F705-8724-6FF4-D65A322575E3}"/>
              </a:ext>
            </a:extLst>
          </p:cNvPr>
          <p:cNvSpPr>
            <a:spLocks noGrp="1"/>
          </p:cNvSpPr>
          <p:nvPr>
            <p:ph type="body" sz="quarter" idx="40" hasCustomPrompt="1"/>
          </p:nvPr>
        </p:nvSpPr>
        <p:spPr>
          <a:xfrm>
            <a:off x="6643441" y="1789592"/>
            <a:ext cx="1581292" cy="1581292"/>
          </a:xfrm>
          <a:prstGeom prst="arc">
            <a:avLst>
              <a:gd name="adj1" fmla="val 16200000"/>
              <a:gd name="adj2" fmla="val 14005237"/>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29" name="Text Placeholder 6">
            <a:extLst>
              <a:ext uri="{FF2B5EF4-FFF2-40B4-BE49-F238E27FC236}">
                <a16:creationId xmlns:a16="http://schemas.microsoft.com/office/drawing/2014/main" id="{880D6167-C21A-C555-BA54-31FD28F4BDC0}"/>
              </a:ext>
            </a:extLst>
          </p:cNvPr>
          <p:cNvSpPr>
            <a:spLocks noGrp="1"/>
          </p:cNvSpPr>
          <p:nvPr>
            <p:ph type="body" sz="quarter" idx="41" hasCustomPrompt="1"/>
          </p:nvPr>
        </p:nvSpPr>
        <p:spPr>
          <a:xfrm>
            <a:off x="6804507"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
        <p:nvSpPr>
          <p:cNvPr id="30" name="Text Placeholder 7">
            <a:extLst>
              <a:ext uri="{FF2B5EF4-FFF2-40B4-BE49-F238E27FC236}">
                <a16:creationId xmlns:a16="http://schemas.microsoft.com/office/drawing/2014/main" id="{4B2D5247-5BBE-A4FC-BF79-FDB17DD7484A}"/>
              </a:ext>
            </a:extLst>
          </p:cNvPr>
          <p:cNvSpPr>
            <a:spLocks noGrp="1"/>
          </p:cNvSpPr>
          <p:nvPr>
            <p:ph type="body" sz="quarter" idx="42"/>
          </p:nvPr>
        </p:nvSpPr>
        <p:spPr>
          <a:xfrm>
            <a:off x="9043458" y="3939475"/>
            <a:ext cx="2410884" cy="2334325"/>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1" name="Text Placeholder 6">
            <a:extLst>
              <a:ext uri="{FF2B5EF4-FFF2-40B4-BE49-F238E27FC236}">
                <a16:creationId xmlns:a16="http://schemas.microsoft.com/office/drawing/2014/main" id="{A6B4D810-41EF-8C67-7FCF-93F3CE43FA4D}"/>
              </a:ext>
            </a:extLst>
          </p:cNvPr>
          <p:cNvSpPr>
            <a:spLocks noGrp="1"/>
          </p:cNvSpPr>
          <p:nvPr>
            <p:ph type="body" sz="quarter" idx="43" hasCustomPrompt="1"/>
          </p:nvPr>
        </p:nvSpPr>
        <p:spPr>
          <a:xfrm>
            <a:off x="9043458" y="3535556"/>
            <a:ext cx="2410884" cy="369600"/>
          </a:xfrm>
        </p:spPr>
        <p:txBody>
          <a:bodyPr anchor="ctr">
            <a:noAutofit/>
          </a:bodyPr>
          <a:lstStyle>
            <a:lvl1pPr algn="ctr">
              <a:lnSpc>
                <a:spcPct val="100000"/>
              </a:lnSpc>
              <a:spcBef>
                <a:spcPts val="0"/>
              </a:spcBef>
              <a:defRPr sz="1800" b="1"/>
            </a:lvl1pPr>
          </a:lstStyle>
          <a:p>
            <a:pPr lvl="0"/>
            <a:r>
              <a:rPr lang="en-US" dirty="0"/>
              <a:t>Click to edit master</a:t>
            </a:r>
          </a:p>
        </p:txBody>
      </p:sp>
      <p:sp>
        <p:nvSpPr>
          <p:cNvPr id="32" name="Oval 31">
            <a:extLst>
              <a:ext uri="{FF2B5EF4-FFF2-40B4-BE49-F238E27FC236}">
                <a16:creationId xmlns:a16="http://schemas.microsoft.com/office/drawing/2014/main" id="{F4ECCCD7-EBDF-A863-CD23-F3DAB5D9306D}"/>
              </a:ext>
            </a:extLst>
          </p:cNvPr>
          <p:cNvSpPr/>
          <p:nvPr userDrawn="1"/>
        </p:nvSpPr>
        <p:spPr>
          <a:xfrm>
            <a:off x="9458254" y="1789592"/>
            <a:ext cx="1581292" cy="1581292"/>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3" name="Text Placeholder 14">
            <a:extLst>
              <a:ext uri="{FF2B5EF4-FFF2-40B4-BE49-F238E27FC236}">
                <a16:creationId xmlns:a16="http://schemas.microsoft.com/office/drawing/2014/main" id="{48DC3989-3D21-3AF9-A556-3422150BE703}"/>
              </a:ext>
            </a:extLst>
          </p:cNvPr>
          <p:cNvSpPr>
            <a:spLocks noGrp="1"/>
          </p:cNvSpPr>
          <p:nvPr>
            <p:ph type="body" sz="quarter" idx="44" hasCustomPrompt="1"/>
          </p:nvPr>
        </p:nvSpPr>
        <p:spPr>
          <a:xfrm>
            <a:off x="9458254" y="1789592"/>
            <a:ext cx="1581292" cy="1581292"/>
          </a:xfrm>
          <a:prstGeom prst="arc">
            <a:avLst>
              <a:gd name="adj1" fmla="val 16200000"/>
              <a:gd name="adj2" fmla="val 19635751"/>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34" name="Text Placeholder 6">
            <a:extLst>
              <a:ext uri="{FF2B5EF4-FFF2-40B4-BE49-F238E27FC236}">
                <a16:creationId xmlns:a16="http://schemas.microsoft.com/office/drawing/2014/main" id="{C02AA878-71DA-6E58-9211-C909D3380D8B}"/>
              </a:ext>
            </a:extLst>
          </p:cNvPr>
          <p:cNvSpPr>
            <a:spLocks noGrp="1"/>
          </p:cNvSpPr>
          <p:nvPr>
            <p:ph type="body" sz="quarter" idx="45" hasCustomPrompt="1"/>
          </p:nvPr>
        </p:nvSpPr>
        <p:spPr>
          <a:xfrm>
            <a:off x="9619320" y="2209897"/>
            <a:ext cx="1259160" cy="760184"/>
          </a:xfrm>
        </p:spPr>
        <p:txBody>
          <a:bodyPr anchor="ctr">
            <a:noAutofit/>
          </a:bodyPr>
          <a:lstStyle>
            <a:lvl1pPr algn="ctr">
              <a:lnSpc>
                <a:spcPct val="100000"/>
              </a:lnSpc>
              <a:spcBef>
                <a:spcPts val="0"/>
              </a:spcBef>
              <a:defRPr sz="2800" b="1">
                <a:solidFill>
                  <a:schemeClr val="tx1"/>
                </a:solidFill>
                <a:latin typeface="+mj-lt"/>
              </a:defRPr>
            </a:lvl1pPr>
          </a:lstStyle>
          <a:p>
            <a:pPr lvl="0"/>
            <a:r>
              <a:rPr lang="en-US" dirty="0"/>
              <a:t>xx%</a:t>
            </a:r>
          </a:p>
        </p:txBody>
      </p:sp>
    </p:spTree>
    <p:extLst>
      <p:ext uri="{BB962C8B-B14F-4D97-AF65-F5344CB8AC3E}">
        <p14:creationId xmlns:p14="http://schemas.microsoft.com/office/powerpoint/2010/main" val="15535532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 Chart C44V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8" name="Chart Placeholder 7">
            <a:extLst>
              <a:ext uri="{FF2B5EF4-FFF2-40B4-BE49-F238E27FC236}">
                <a16:creationId xmlns:a16="http://schemas.microsoft.com/office/drawing/2014/main" id="{AF0E4F90-3DBB-812E-9DDA-CF3270CD7068}"/>
              </a:ext>
            </a:extLst>
          </p:cNvPr>
          <p:cNvSpPr>
            <a:spLocks noGrp="1"/>
          </p:cNvSpPr>
          <p:nvPr>
            <p:ph type="chart" sz="quarter" idx="12"/>
          </p:nvPr>
        </p:nvSpPr>
        <p:spPr>
          <a:xfrm>
            <a:off x="599015" y="1684338"/>
            <a:ext cx="5496985" cy="4589462"/>
          </a:xfrm>
        </p:spPr>
        <p:txBody>
          <a:bodyPr/>
          <a:lstStyle>
            <a:lvl1pPr algn="ctr">
              <a:defRPr/>
            </a:lvl1pPr>
          </a:lstStyle>
          <a:p>
            <a:endParaRPr lang="en-GB"/>
          </a:p>
        </p:txBody>
      </p:sp>
      <p:sp>
        <p:nvSpPr>
          <p:cNvPr id="7" name="Text Placeholder 7">
            <a:extLst>
              <a:ext uri="{FF2B5EF4-FFF2-40B4-BE49-F238E27FC236}">
                <a16:creationId xmlns:a16="http://schemas.microsoft.com/office/drawing/2014/main" id="{884E95D3-2824-B5BC-6C5B-129117E1627C}"/>
              </a:ext>
            </a:extLst>
          </p:cNvPr>
          <p:cNvSpPr>
            <a:spLocks noGrp="1"/>
          </p:cNvSpPr>
          <p:nvPr>
            <p:ph type="body" sz="quarter" idx="33"/>
          </p:nvPr>
        </p:nvSpPr>
        <p:spPr>
          <a:xfrm>
            <a:off x="6302677" y="2343997"/>
            <a:ext cx="4786962" cy="3929803"/>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3056BDF4-B8EC-E5EC-B40B-EDA023531297}"/>
              </a:ext>
            </a:extLst>
          </p:cNvPr>
          <p:cNvSpPr>
            <a:spLocks noGrp="1"/>
          </p:cNvSpPr>
          <p:nvPr>
            <p:ph type="body" sz="quarter" idx="34" hasCustomPrompt="1"/>
          </p:nvPr>
        </p:nvSpPr>
        <p:spPr>
          <a:xfrm>
            <a:off x="6302677" y="1684338"/>
            <a:ext cx="4786962" cy="625340"/>
          </a:xfrm>
        </p:spPr>
        <p:txBody>
          <a:bodyPr anchor="b">
            <a:noAutofit/>
          </a:bodyPr>
          <a:lstStyle>
            <a:lvl1pPr algn="l">
              <a:lnSpc>
                <a:spcPct val="100000"/>
              </a:lnSpc>
              <a:spcBef>
                <a:spcPts val="0"/>
              </a:spcBef>
              <a:defRPr sz="1800" b="1"/>
            </a:lvl1pPr>
          </a:lstStyle>
          <a:p>
            <a:pPr lvl="0"/>
            <a:r>
              <a:rPr lang="en-US" dirty="0"/>
              <a:t>Click to edit master</a:t>
            </a:r>
          </a:p>
        </p:txBody>
      </p:sp>
    </p:spTree>
    <p:extLst>
      <p:ext uri="{BB962C8B-B14F-4D97-AF65-F5344CB8AC3E}">
        <p14:creationId xmlns:p14="http://schemas.microsoft.com/office/powerpoint/2010/main" val="32571809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 Chart C44V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8" name="Chart Placeholder 7">
            <a:extLst>
              <a:ext uri="{FF2B5EF4-FFF2-40B4-BE49-F238E27FC236}">
                <a16:creationId xmlns:a16="http://schemas.microsoft.com/office/drawing/2014/main" id="{AF0E4F90-3DBB-812E-9DDA-CF3270CD7068}"/>
              </a:ext>
            </a:extLst>
          </p:cNvPr>
          <p:cNvSpPr>
            <a:spLocks noGrp="1"/>
          </p:cNvSpPr>
          <p:nvPr>
            <p:ph type="chart" sz="quarter" idx="12"/>
          </p:nvPr>
        </p:nvSpPr>
        <p:spPr>
          <a:xfrm>
            <a:off x="5592654" y="1684338"/>
            <a:ext cx="5496985" cy="4589462"/>
          </a:xfrm>
        </p:spPr>
        <p:txBody>
          <a:bodyPr/>
          <a:lstStyle>
            <a:lvl1pPr algn="ctr">
              <a:defRPr/>
            </a:lvl1pPr>
          </a:lstStyle>
          <a:p>
            <a:endParaRPr lang="en-GB"/>
          </a:p>
        </p:txBody>
      </p:sp>
      <p:sp>
        <p:nvSpPr>
          <p:cNvPr id="7" name="Text Placeholder 7">
            <a:extLst>
              <a:ext uri="{FF2B5EF4-FFF2-40B4-BE49-F238E27FC236}">
                <a16:creationId xmlns:a16="http://schemas.microsoft.com/office/drawing/2014/main" id="{898DEADD-CD43-6F52-71F8-23E079E2976F}"/>
              </a:ext>
            </a:extLst>
          </p:cNvPr>
          <p:cNvSpPr>
            <a:spLocks noGrp="1"/>
          </p:cNvSpPr>
          <p:nvPr>
            <p:ph type="body" sz="quarter" idx="33"/>
          </p:nvPr>
        </p:nvSpPr>
        <p:spPr>
          <a:xfrm>
            <a:off x="599015" y="2343997"/>
            <a:ext cx="4786962" cy="3929803"/>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E114CADB-0157-1981-4638-C51FE1BA536C}"/>
              </a:ext>
            </a:extLst>
          </p:cNvPr>
          <p:cNvSpPr>
            <a:spLocks noGrp="1"/>
          </p:cNvSpPr>
          <p:nvPr>
            <p:ph type="body" sz="quarter" idx="34" hasCustomPrompt="1"/>
          </p:nvPr>
        </p:nvSpPr>
        <p:spPr>
          <a:xfrm>
            <a:off x="599015" y="1684338"/>
            <a:ext cx="4786962" cy="625340"/>
          </a:xfrm>
        </p:spPr>
        <p:txBody>
          <a:bodyPr anchor="b">
            <a:noAutofit/>
          </a:bodyPr>
          <a:lstStyle>
            <a:lvl1pPr algn="l">
              <a:lnSpc>
                <a:spcPct val="100000"/>
              </a:lnSpc>
              <a:spcBef>
                <a:spcPts val="0"/>
              </a:spcBef>
              <a:defRPr sz="1800" b="1"/>
            </a:lvl1pPr>
          </a:lstStyle>
          <a:p>
            <a:pPr lvl="0"/>
            <a:r>
              <a:rPr lang="en-US" dirty="0"/>
              <a:t>Click to edit master</a:t>
            </a:r>
          </a:p>
        </p:txBody>
      </p:sp>
    </p:spTree>
    <p:extLst>
      <p:ext uri="{BB962C8B-B14F-4D97-AF65-F5344CB8AC3E}">
        <p14:creationId xmlns:p14="http://schemas.microsoft.com/office/powerpoint/2010/main" val="1593932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Us S05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6096000" y="145208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0" y="2567262"/>
            <a:ext cx="5330824" cy="17189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584201" y="2703930"/>
            <a:ext cx="4425950" cy="1445652"/>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5196888" y="2879224"/>
            <a:ext cx="0" cy="1095064"/>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 Placeholder 29">
            <a:extLst>
              <a:ext uri="{FF2B5EF4-FFF2-40B4-BE49-F238E27FC236}">
                <a16:creationId xmlns:a16="http://schemas.microsoft.com/office/drawing/2014/main" id="{17F8224B-2972-D6CA-7891-5E3A39916B6A}"/>
              </a:ext>
            </a:extLst>
          </p:cNvPr>
          <p:cNvSpPr>
            <a:spLocks noGrp="1"/>
          </p:cNvSpPr>
          <p:nvPr>
            <p:ph type="body" sz="quarter" idx="39" hasCustomPrompt="1"/>
          </p:nvPr>
        </p:nvSpPr>
        <p:spPr>
          <a:xfrm>
            <a:off x="6250977" y="1326515"/>
            <a:ext cx="5361390" cy="323521"/>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Website</a:t>
            </a:r>
            <a:endParaRPr lang="en-ID" dirty="0"/>
          </a:p>
        </p:txBody>
      </p:sp>
      <p:sp>
        <p:nvSpPr>
          <p:cNvPr id="9" name="Text Placeholder 29">
            <a:extLst>
              <a:ext uri="{FF2B5EF4-FFF2-40B4-BE49-F238E27FC236}">
                <a16:creationId xmlns:a16="http://schemas.microsoft.com/office/drawing/2014/main" id="{0150F3D9-C5BA-2CF3-577A-20D417C84D5B}"/>
              </a:ext>
            </a:extLst>
          </p:cNvPr>
          <p:cNvSpPr>
            <a:spLocks noGrp="1"/>
          </p:cNvSpPr>
          <p:nvPr>
            <p:ph type="body" sz="quarter" idx="40"/>
          </p:nvPr>
        </p:nvSpPr>
        <p:spPr>
          <a:xfrm>
            <a:off x="6250977" y="1722034"/>
            <a:ext cx="5361390" cy="32352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0" name="Text Placeholder 16">
            <a:extLst>
              <a:ext uri="{FF2B5EF4-FFF2-40B4-BE49-F238E27FC236}">
                <a16:creationId xmlns:a16="http://schemas.microsoft.com/office/drawing/2014/main" id="{8CDB50DB-14FB-8EC2-BBF8-9D39B761BAD8}"/>
              </a:ext>
            </a:extLst>
          </p:cNvPr>
          <p:cNvSpPr>
            <a:spLocks noGrp="1"/>
          </p:cNvSpPr>
          <p:nvPr>
            <p:ph type="body" sz="quarter" idx="42" hasCustomPrompt="1"/>
          </p:nvPr>
        </p:nvSpPr>
        <p:spPr>
          <a:xfrm>
            <a:off x="6096000" y="260927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2" name="Text Placeholder 29">
            <a:extLst>
              <a:ext uri="{FF2B5EF4-FFF2-40B4-BE49-F238E27FC236}">
                <a16:creationId xmlns:a16="http://schemas.microsoft.com/office/drawing/2014/main" id="{A3C8A60E-A492-680C-9A67-071F63EDE37B}"/>
              </a:ext>
            </a:extLst>
          </p:cNvPr>
          <p:cNvSpPr>
            <a:spLocks noGrp="1"/>
          </p:cNvSpPr>
          <p:nvPr>
            <p:ph type="body" sz="quarter" idx="43" hasCustomPrompt="1"/>
          </p:nvPr>
        </p:nvSpPr>
        <p:spPr>
          <a:xfrm>
            <a:off x="6250977" y="2483705"/>
            <a:ext cx="5361390" cy="323521"/>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Email</a:t>
            </a:r>
            <a:endParaRPr lang="en-ID" dirty="0"/>
          </a:p>
        </p:txBody>
      </p:sp>
      <p:sp>
        <p:nvSpPr>
          <p:cNvPr id="13" name="Text Placeholder 29">
            <a:extLst>
              <a:ext uri="{FF2B5EF4-FFF2-40B4-BE49-F238E27FC236}">
                <a16:creationId xmlns:a16="http://schemas.microsoft.com/office/drawing/2014/main" id="{54189725-F503-3346-0B77-41752024754B}"/>
              </a:ext>
            </a:extLst>
          </p:cNvPr>
          <p:cNvSpPr>
            <a:spLocks noGrp="1"/>
          </p:cNvSpPr>
          <p:nvPr>
            <p:ph type="body" sz="quarter" idx="44"/>
          </p:nvPr>
        </p:nvSpPr>
        <p:spPr>
          <a:xfrm>
            <a:off x="6250977" y="2879224"/>
            <a:ext cx="5361390" cy="32352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4" name="Text Placeholder 16">
            <a:extLst>
              <a:ext uri="{FF2B5EF4-FFF2-40B4-BE49-F238E27FC236}">
                <a16:creationId xmlns:a16="http://schemas.microsoft.com/office/drawing/2014/main" id="{6A7119A9-F6C1-3E78-A7B8-7A4695A37DF9}"/>
              </a:ext>
            </a:extLst>
          </p:cNvPr>
          <p:cNvSpPr>
            <a:spLocks noGrp="1"/>
          </p:cNvSpPr>
          <p:nvPr>
            <p:ph type="body" sz="quarter" idx="45" hasCustomPrompt="1"/>
          </p:nvPr>
        </p:nvSpPr>
        <p:spPr>
          <a:xfrm>
            <a:off x="6096000" y="376646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5" name="Text Placeholder 29">
            <a:extLst>
              <a:ext uri="{FF2B5EF4-FFF2-40B4-BE49-F238E27FC236}">
                <a16:creationId xmlns:a16="http://schemas.microsoft.com/office/drawing/2014/main" id="{0ECAA7E2-DF4B-A5D2-BE65-C795750AE429}"/>
              </a:ext>
            </a:extLst>
          </p:cNvPr>
          <p:cNvSpPr>
            <a:spLocks noGrp="1"/>
          </p:cNvSpPr>
          <p:nvPr>
            <p:ph type="body" sz="quarter" idx="46" hasCustomPrompt="1"/>
          </p:nvPr>
        </p:nvSpPr>
        <p:spPr>
          <a:xfrm>
            <a:off x="6250977" y="3640895"/>
            <a:ext cx="5361390" cy="323521"/>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Phone Number</a:t>
            </a:r>
            <a:endParaRPr lang="en-ID" dirty="0"/>
          </a:p>
        </p:txBody>
      </p:sp>
      <p:sp>
        <p:nvSpPr>
          <p:cNvPr id="16" name="Text Placeholder 29">
            <a:extLst>
              <a:ext uri="{FF2B5EF4-FFF2-40B4-BE49-F238E27FC236}">
                <a16:creationId xmlns:a16="http://schemas.microsoft.com/office/drawing/2014/main" id="{FFF608BC-B1D4-AD27-2B53-0F088AECCDBA}"/>
              </a:ext>
            </a:extLst>
          </p:cNvPr>
          <p:cNvSpPr>
            <a:spLocks noGrp="1"/>
          </p:cNvSpPr>
          <p:nvPr>
            <p:ph type="body" sz="quarter" idx="47"/>
          </p:nvPr>
        </p:nvSpPr>
        <p:spPr>
          <a:xfrm>
            <a:off x="6250977" y="4036414"/>
            <a:ext cx="5361390" cy="32352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 name="Text Placeholder 16">
            <a:extLst>
              <a:ext uri="{FF2B5EF4-FFF2-40B4-BE49-F238E27FC236}">
                <a16:creationId xmlns:a16="http://schemas.microsoft.com/office/drawing/2014/main" id="{61A8469B-66C0-388B-FF13-7E8091A3F56F}"/>
              </a:ext>
            </a:extLst>
          </p:cNvPr>
          <p:cNvSpPr>
            <a:spLocks noGrp="1"/>
          </p:cNvSpPr>
          <p:nvPr>
            <p:ph type="body" sz="quarter" idx="48" hasCustomPrompt="1"/>
          </p:nvPr>
        </p:nvSpPr>
        <p:spPr>
          <a:xfrm>
            <a:off x="6096000" y="492365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8" name="Text Placeholder 29">
            <a:extLst>
              <a:ext uri="{FF2B5EF4-FFF2-40B4-BE49-F238E27FC236}">
                <a16:creationId xmlns:a16="http://schemas.microsoft.com/office/drawing/2014/main" id="{D2474B70-73D5-F138-81CA-B06F430971D8}"/>
              </a:ext>
            </a:extLst>
          </p:cNvPr>
          <p:cNvSpPr>
            <a:spLocks noGrp="1"/>
          </p:cNvSpPr>
          <p:nvPr>
            <p:ph type="body" sz="quarter" idx="49" hasCustomPrompt="1"/>
          </p:nvPr>
        </p:nvSpPr>
        <p:spPr>
          <a:xfrm>
            <a:off x="6250977" y="4798085"/>
            <a:ext cx="5361390" cy="323521"/>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Location</a:t>
            </a:r>
            <a:endParaRPr lang="en-ID" dirty="0"/>
          </a:p>
        </p:txBody>
      </p:sp>
      <p:sp>
        <p:nvSpPr>
          <p:cNvPr id="19" name="Text Placeholder 29">
            <a:extLst>
              <a:ext uri="{FF2B5EF4-FFF2-40B4-BE49-F238E27FC236}">
                <a16:creationId xmlns:a16="http://schemas.microsoft.com/office/drawing/2014/main" id="{A4A35D17-0A9F-3774-435D-AEBADBA7499D}"/>
              </a:ext>
            </a:extLst>
          </p:cNvPr>
          <p:cNvSpPr>
            <a:spLocks noGrp="1"/>
          </p:cNvSpPr>
          <p:nvPr>
            <p:ph type="body" sz="quarter" idx="50"/>
          </p:nvPr>
        </p:nvSpPr>
        <p:spPr>
          <a:xfrm>
            <a:off x="6250977" y="5193604"/>
            <a:ext cx="5361390" cy="32352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4215720942"/>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meline I60V1">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7A8118FB-1A8E-A9E5-5B2F-3B986FD69E93}"/>
              </a:ext>
            </a:extLst>
          </p:cNvPr>
          <p:cNvCxnSpPr>
            <a:cxnSpLocks/>
          </p:cNvCxnSpPr>
          <p:nvPr userDrawn="1"/>
        </p:nvCxnSpPr>
        <p:spPr>
          <a:xfrm>
            <a:off x="587375" y="3908782"/>
            <a:ext cx="1125410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4" name="Text Placeholder 6">
            <a:extLst>
              <a:ext uri="{FF2B5EF4-FFF2-40B4-BE49-F238E27FC236}">
                <a16:creationId xmlns:a16="http://schemas.microsoft.com/office/drawing/2014/main" id="{11596524-C63D-A1E8-4A0B-8CBD7E2FD6BA}"/>
              </a:ext>
            </a:extLst>
          </p:cNvPr>
          <p:cNvSpPr>
            <a:spLocks noGrp="1"/>
          </p:cNvSpPr>
          <p:nvPr>
            <p:ph type="body" sz="quarter" idx="31" hasCustomPrompt="1"/>
          </p:nvPr>
        </p:nvSpPr>
        <p:spPr>
          <a:xfrm>
            <a:off x="1174749" y="3686645"/>
            <a:ext cx="1920196"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700" b="1" dirty="0">
                <a:solidFill>
                  <a:schemeClr val="bg1"/>
                </a:solidFill>
              </a:defRPr>
            </a:lvl1pPr>
          </a:lstStyle>
          <a:p>
            <a:pPr lvl="0" algn="ctr" defTabSz="914400"/>
            <a:r>
              <a:rPr lang="en-US" dirty="0"/>
              <a:t>Text</a:t>
            </a:r>
          </a:p>
        </p:txBody>
      </p:sp>
      <p:sp>
        <p:nvSpPr>
          <p:cNvPr id="35" name="Text Placeholder 7">
            <a:extLst>
              <a:ext uri="{FF2B5EF4-FFF2-40B4-BE49-F238E27FC236}">
                <a16:creationId xmlns:a16="http://schemas.microsoft.com/office/drawing/2014/main" id="{B15F961B-67C8-92B6-1667-5E989350E3E0}"/>
              </a:ext>
            </a:extLst>
          </p:cNvPr>
          <p:cNvSpPr>
            <a:spLocks noGrp="1"/>
          </p:cNvSpPr>
          <p:nvPr>
            <p:ph type="body" sz="quarter" idx="19"/>
          </p:nvPr>
        </p:nvSpPr>
        <p:spPr>
          <a:xfrm>
            <a:off x="1174749" y="4916152"/>
            <a:ext cx="3328671" cy="1235017"/>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6" name="Text Placeholder 6">
            <a:extLst>
              <a:ext uri="{FF2B5EF4-FFF2-40B4-BE49-F238E27FC236}">
                <a16:creationId xmlns:a16="http://schemas.microsoft.com/office/drawing/2014/main" id="{A0245317-5EE6-BFFC-1AF7-10F3DE47907F}"/>
              </a:ext>
            </a:extLst>
          </p:cNvPr>
          <p:cNvSpPr>
            <a:spLocks noGrp="1"/>
          </p:cNvSpPr>
          <p:nvPr>
            <p:ph type="body" sz="quarter" idx="20" hasCustomPrompt="1"/>
          </p:nvPr>
        </p:nvSpPr>
        <p:spPr>
          <a:xfrm>
            <a:off x="1174749" y="4238550"/>
            <a:ext cx="3328671" cy="643283"/>
          </a:xfrm>
        </p:spPr>
        <p:txBody>
          <a:bodyPr anchor="b">
            <a:noAutofit/>
          </a:bodyPr>
          <a:lstStyle>
            <a:lvl1pPr algn="l">
              <a:lnSpc>
                <a:spcPct val="100000"/>
              </a:lnSpc>
              <a:spcBef>
                <a:spcPts val="0"/>
              </a:spcBef>
              <a:defRPr sz="1800" b="1"/>
            </a:lvl1pPr>
          </a:lstStyle>
          <a:p>
            <a:pPr lvl="0"/>
            <a:r>
              <a:rPr lang="en-US" dirty="0"/>
              <a:t>Click to edit master</a:t>
            </a:r>
          </a:p>
        </p:txBody>
      </p:sp>
      <p:sp>
        <p:nvSpPr>
          <p:cNvPr id="37" name="Text Placeholder 6">
            <a:extLst>
              <a:ext uri="{FF2B5EF4-FFF2-40B4-BE49-F238E27FC236}">
                <a16:creationId xmlns:a16="http://schemas.microsoft.com/office/drawing/2014/main" id="{D3D8BF67-4747-1427-640D-72AB1B7600B0}"/>
              </a:ext>
            </a:extLst>
          </p:cNvPr>
          <p:cNvSpPr>
            <a:spLocks noGrp="1"/>
          </p:cNvSpPr>
          <p:nvPr>
            <p:ph type="body" sz="quarter" idx="32" hasCustomPrompt="1"/>
          </p:nvPr>
        </p:nvSpPr>
        <p:spPr>
          <a:xfrm>
            <a:off x="4643437" y="3686645"/>
            <a:ext cx="1920196"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700" b="1" dirty="0">
                <a:solidFill>
                  <a:schemeClr val="bg1"/>
                </a:solidFill>
              </a:defRPr>
            </a:lvl1pPr>
          </a:lstStyle>
          <a:p>
            <a:pPr lvl="0" algn="ctr" defTabSz="914400"/>
            <a:r>
              <a:rPr lang="en-US" dirty="0"/>
              <a:t>Text</a:t>
            </a:r>
          </a:p>
        </p:txBody>
      </p:sp>
      <p:sp>
        <p:nvSpPr>
          <p:cNvPr id="38" name="Text Placeholder 7">
            <a:extLst>
              <a:ext uri="{FF2B5EF4-FFF2-40B4-BE49-F238E27FC236}">
                <a16:creationId xmlns:a16="http://schemas.microsoft.com/office/drawing/2014/main" id="{4E4CC1F2-2050-D1E9-A6B3-5315DCC85331}"/>
              </a:ext>
            </a:extLst>
          </p:cNvPr>
          <p:cNvSpPr>
            <a:spLocks noGrp="1"/>
          </p:cNvSpPr>
          <p:nvPr>
            <p:ph type="body" sz="quarter" idx="33"/>
          </p:nvPr>
        </p:nvSpPr>
        <p:spPr>
          <a:xfrm>
            <a:off x="4645757" y="2343997"/>
            <a:ext cx="3328671" cy="1235017"/>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9" name="Text Placeholder 6">
            <a:extLst>
              <a:ext uri="{FF2B5EF4-FFF2-40B4-BE49-F238E27FC236}">
                <a16:creationId xmlns:a16="http://schemas.microsoft.com/office/drawing/2014/main" id="{3EBDA7ED-7F68-ACA2-70A8-83C36B99F128}"/>
              </a:ext>
            </a:extLst>
          </p:cNvPr>
          <p:cNvSpPr>
            <a:spLocks noGrp="1"/>
          </p:cNvSpPr>
          <p:nvPr>
            <p:ph type="body" sz="quarter" idx="34" hasCustomPrompt="1"/>
          </p:nvPr>
        </p:nvSpPr>
        <p:spPr>
          <a:xfrm>
            <a:off x="4645757" y="1666395"/>
            <a:ext cx="3328671" cy="643283"/>
          </a:xfrm>
        </p:spPr>
        <p:txBody>
          <a:bodyPr anchor="b">
            <a:noAutofit/>
          </a:bodyPr>
          <a:lstStyle>
            <a:lvl1pPr algn="l">
              <a:lnSpc>
                <a:spcPct val="100000"/>
              </a:lnSpc>
              <a:spcBef>
                <a:spcPts val="0"/>
              </a:spcBef>
              <a:defRPr sz="1800" b="1"/>
            </a:lvl1pPr>
          </a:lstStyle>
          <a:p>
            <a:pPr lvl="0"/>
            <a:r>
              <a:rPr lang="en-US" dirty="0"/>
              <a:t>Click to edit master</a:t>
            </a:r>
          </a:p>
        </p:txBody>
      </p:sp>
      <p:sp>
        <p:nvSpPr>
          <p:cNvPr id="40" name="Text Placeholder 6">
            <a:extLst>
              <a:ext uri="{FF2B5EF4-FFF2-40B4-BE49-F238E27FC236}">
                <a16:creationId xmlns:a16="http://schemas.microsoft.com/office/drawing/2014/main" id="{916D14CC-A00F-677A-9AEC-9FCF12084F74}"/>
              </a:ext>
            </a:extLst>
          </p:cNvPr>
          <p:cNvSpPr>
            <a:spLocks noGrp="1"/>
          </p:cNvSpPr>
          <p:nvPr>
            <p:ph type="body" sz="quarter" idx="35" hasCustomPrompt="1"/>
          </p:nvPr>
        </p:nvSpPr>
        <p:spPr>
          <a:xfrm>
            <a:off x="8112125" y="3686645"/>
            <a:ext cx="1920196"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700" b="1" dirty="0">
                <a:solidFill>
                  <a:schemeClr val="bg1"/>
                </a:solidFill>
              </a:defRPr>
            </a:lvl1pPr>
          </a:lstStyle>
          <a:p>
            <a:pPr lvl="0" algn="ctr" defTabSz="914400"/>
            <a:r>
              <a:rPr lang="en-US" dirty="0"/>
              <a:t>Text</a:t>
            </a:r>
          </a:p>
        </p:txBody>
      </p:sp>
      <p:sp>
        <p:nvSpPr>
          <p:cNvPr id="41" name="Text Placeholder 7">
            <a:extLst>
              <a:ext uri="{FF2B5EF4-FFF2-40B4-BE49-F238E27FC236}">
                <a16:creationId xmlns:a16="http://schemas.microsoft.com/office/drawing/2014/main" id="{37ECB2B9-C198-4F4A-4D80-D3929D6AFF68}"/>
              </a:ext>
            </a:extLst>
          </p:cNvPr>
          <p:cNvSpPr>
            <a:spLocks noGrp="1"/>
          </p:cNvSpPr>
          <p:nvPr>
            <p:ph type="body" sz="quarter" idx="36"/>
          </p:nvPr>
        </p:nvSpPr>
        <p:spPr>
          <a:xfrm>
            <a:off x="8116764" y="4916152"/>
            <a:ext cx="3328671" cy="1235017"/>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42" name="Text Placeholder 6">
            <a:extLst>
              <a:ext uri="{FF2B5EF4-FFF2-40B4-BE49-F238E27FC236}">
                <a16:creationId xmlns:a16="http://schemas.microsoft.com/office/drawing/2014/main" id="{A43587C9-E8FC-986E-E624-AFF3B038C7F1}"/>
              </a:ext>
            </a:extLst>
          </p:cNvPr>
          <p:cNvSpPr>
            <a:spLocks noGrp="1"/>
          </p:cNvSpPr>
          <p:nvPr>
            <p:ph type="body" sz="quarter" idx="37" hasCustomPrompt="1"/>
          </p:nvPr>
        </p:nvSpPr>
        <p:spPr>
          <a:xfrm>
            <a:off x="8116764" y="4238550"/>
            <a:ext cx="3328671" cy="643283"/>
          </a:xfrm>
        </p:spPr>
        <p:txBody>
          <a:bodyPr anchor="b">
            <a:noAutofit/>
          </a:bodyPr>
          <a:lstStyle>
            <a:lvl1pPr algn="l">
              <a:lnSpc>
                <a:spcPct val="100000"/>
              </a:lnSpc>
              <a:spcBef>
                <a:spcPts val="0"/>
              </a:spcBef>
              <a:defRPr sz="1800" b="1"/>
            </a:lvl1pPr>
          </a:lstStyle>
          <a:p>
            <a:pPr lvl="0"/>
            <a:r>
              <a:rPr lang="en-US" dirty="0"/>
              <a:t>Click to edit master</a:t>
            </a:r>
          </a:p>
        </p:txBody>
      </p:sp>
    </p:spTree>
    <p:extLst>
      <p:ext uri="{BB962C8B-B14F-4D97-AF65-F5344CB8AC3E}">
        <p14:creationId xmlns:p14="http://schemas.microsoft.com/office/powerpoint/2010/main" val="41821095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meline I60V2">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7A8118FB-1A8E-A9E5-5B2F-3B986FD69E93}"/>
              </a:ext>
            </a:extLst>
          </p:cNvPr>
          <p:cNvCxnSpPr>
            <a:cxnSpLocks/>
          </p:cNvCxnSpPr>
          <p:nvPr userDrawn="1"/>
        </p:nvCxnSpPr>
        <p:spPr>
          <a:xfrm>
            <a:off x="587375" y="3908782"/>
            <a:ext cx="1125410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4" name="Text Placeholder 6">
            <a:extLst>
              <a:ext uri="{FF2B5EF4-FFF2-40B4-BE49-F238E27FC236}">
                <a16:creationId xmlns:a16="http://schemas.microsoft.com/office/drawing/2014/main" id="{11596524-C63D-A1E8-4A0B-8CBD7E2FD6BA}"/>
              </a:ext>
            </a:extLst>
          </p:cNvPr>
          <p:cNvSpPr>
            <a:spLocks noGrp="1"/>
          </p:cNvSpPr>
          <p:nvPr>
            <p:ph type="body" sz="quarter" idx="31" hasCustomPrompt="1"/>
          </p:nvPr>
        </p:nvSpPr>
        <p:spPr>
          <a:xfrm>
            <a:off x="1174749"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700" b="1" dirty="0">
                <a:solidFill>
                  <a:schemeClr val="bg1"/>
                </a:solidFill>
              </a:defRPr>
            </a:lvl1pPr>
          </a:lstStyle>
          <a:p>
            <a:pPr lvl="0" algn="ctr" defTabSz="914400"/>
            <a:r>
              <a:rPr lang="en-US" dirty="0"/>
              <a:t>Text</a:t>
            </a:r>
          </a:p>
        </p:txBody>
      </p:sp>
      <p:sp>
        <p:nvSpPr>
          <p:cNvPr id="35" name="Text Placeholder 7">
            <a:extLst>
              <a:ext uri="{FF2B5EF4-FFF2-40B4-BE49-F238E27FC236}">
                <a16:creationId xmlns:a16="http://schemas.microsoft.com/office/drawing/2014/main" id="{B15F961B-67C8-92B6-1667-5E989350E3E0}"/>
              </a:ext>
            </a:extLst>
          </p:cNvPr>
          <p:cNvSpPr>
            <a:spLocks noGrp="1"/>
          </p:cNvSpPr>
          <p:nvPr>
            <p:ph type="body" sz="quarter" idx="19"/>
          </p:nvPr>
        </p:nvSpPr>
        <p:spPr>
          <a:xfrm>
            <a:off x="1174749" y="4916152"/>
            <a:ext cx="2309430" cy="1235017"/>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6" name="Text Placeholder 6">
            <a:extLst>
              <a:ext uri="{FF2B5EF4-FFF2-40B4-BE49-F238E27FC236}">
                <a16:creationId xmlns:a16="http://schemas.microsoft.com/office/drawing/2014/main" id="{A0245317-5EE6-BFFC-1AF7-10F3DE47907F}"/>
              </a:ext>
            </a:extLst>
          </p:cNvPr>
          <p:cNvSpPr>
            <a:spLocks noGrp="1"/>
          </p:cNvSpPr>
          <p:nvPr>
            <p:ph type="body" sz="quarter" idx="20" hasCustomPrompt="1"/>
          </p:nvPr>
        </p:nvSpPr>
        <p:spPr>
          <a:xfrm>
            <a:off x="1174749" y="4238550"/>
            <a:ext cx="2309430" cy="643283"/>
          </a:xfrm>
        </p:spPr>
        <p:txBody>
          <a:bodyPr anchor="b">
            <a:noAutofit/>
          </a:bodyPr>
          <a:lstStyle>
            <a:lvl1pPr algn="l">
              <a:lnSpc>
                <a:spcPct val="100000"/>
              </a:lnSpc>
              <a:spcBef>
                <a:spcPts val="0"/>
              </a:spcBef>
              <a:defRPr sz="1800" b="1"/>
            </a:lvl1pPr>
          </a:lstStyle>
          <a:p>
            <a:pPr lvl="0"/>
            <a:r>
              <a:rPr lang="en-US" dirty="0"/>
              <a:t>Click to edit master</a:t>
            </a:r>
          </a:p>
        </p:txBody>
      </p:sp>
      <p:sp>
        <p:nvSpPr>
          <p:cNvPr id="37" name="Text Placeholder 6">
            <a:extLst>
              <a:ext uri="{FF2B5EF4-FFF2-40B4-BE49-F238E27FC236}">
                <a16:creationId xmlns:a16="http://schemas.microsoft.com/office/drawing/2014/main" id="{D3D8BF67-4747-1427-640D-72AB1B7600B0}"/>
              </a:ext>
            </a:extLst>
          </p:cNvPr>
          <p:cNvSpPr>
            <a:spLocks noGrp="1"/>
          </p:cNvSpPr>
          <p:nvPr>
            <p:ph type="body" sz="quarter" idx="32" hasCustomPrompt="1"/>
          </p:nvPr>
        </p:nvSpPr>
        <p:spPr>
          <a:xfrm>
            <a:off x="3836757"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700" b="1" dirty="0">
                <a:solidFill>
                  <a:schemeClr val="bg1"/>
                </a:solidFill>
              </a:defRPr>
            </a:lvl1pPr>
          </a:lstStyle>
          <a:p>
            <a:pPr lvl="0" algn="ctr" defTabSz="914400"/>
            <a:r>
              <a:rPr lang="en-US" dirty="0"/>
              <a:t>Text</a:t>
            </a:r>
          </a:p>
        </p:txBody>
      </p:sp>
      <p:sp>
        <p:nvSpPr>
          <p:cNvPr id="38" name="Text Placeholder 7">
            <a:extLst>
              <a:ext uri="{FF2B5EF4-FFF2-40B4-BE49-F238E27FC236}">
                <a16:creationId xmlns:a16="http://schemas.microsoft.com/office/drawing/2014/main" id="{4E4CC1F2-2050-D1E9-A6B3-5315DCC85331}"/>
              </a:ext>
            </a:extLst>
          </p:cNvPr>
          <p:cNvSpPr>
            <a:spLocks noGrp="1"/>
          </p:cNvSpPr>
          <p:nvPr>
            <p:ph type="body" sz="quarter" idx="33"/>
          </p:nvPr>
        </p:nvSpPr>
        <p:spPr>
          <a:xfrm>
            <a:off x="3836756" y="2343997"/>
            <a:ext cx="2309430" cy="1235017"/>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9" name="Text Placeholder 6">
            <a:extLst>
              <a:ext uri="{FF2B5EF4-FFF2-40B4-BE49-F238E27FC236}">
                <a16:creationId xmlns:a16="http://schemas.microsoft.com/office/drawing/2014/main" id="{3EBDA7ED-7F68-ACA2-70A8-83C36B99F128}"/>
              </a:ext>
            </a:extLst>
          </p:cNvPr>
          <p:cNvSpPr>
            <a:spLocks noGrp="1"/>
          </p:cNvSpPr>
          <p:nvPr>
            <p:ph type="body" sz="quarter" idx="34" hasCustomPrompt="1"/>
          </p:nvPr>
        </p:nvSpPr>
        <p:spPr>
          <a:xfrm>
            <a:off x="3836756" y="1666395"/>
            <a:ext cx="2309430" cy="643283"/>
          </a:xfrm>
        </p:spPr>
        <p:txBody>
          <a:bodyPr anchor="b">
            <a:noAutofit/>
          </a:bodyPr>
          <a:lstStyle>
            <a:lvl1pPr algn="l">
              <a:lnSpc>
                <a:spcPct val="100000"/>
              </a:lnSpc>
              <a:spcBef>
                <a:spcPts val="0"/>
              </a:spcBef>
              <a:defRPr sz="1800" b="1"/>
            </a:lvl1pPr>
          </a:lstStyle>
          <a:p>
            <a:pPr lvl="0"/>
            <a:r>
              <a:rPr lang="en-US" dirty="0"/>
              <a:t>Click to edit master</a:t>
            </a:r>
          </a:p>
        </p:txBody>
      </p:sp>
      <p:sp>
        <p:nvSpPr>
          <p:cNvPr id="40" name="Text Placeholder 6">
            <a:extLst>
              <a:ext uri="{FF2B5EF4-FFF2-40B4-BE49-F238E27FC236}">
                <a16:creationId xmlns:a16="http://schemas.microsoft.com/office/drawing/2014/main" id="{916D14CC-A00F-677A-9AEC-9FCF12084F74}"/>
              </a:ext>
            </a:extLst>
          </p:cNvPr>
          <p:cNvSpPr>
            <a:spLocks noGrp="1"/>
          </p:cNvSpPr>
          <p:nvPr>
            <p:ph type="body" sz="quarter" idx="35" hasCustomPrompt="1"/>
          </p:nvPr>
        </p:nvSpPr>
        <p:spPr>
          <a:xfrm>
            <a:off x="6498765"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700" b="1" dirty="0">
                <a:solidFill>
                  <a:schemeClr val="bg1"/>
                </a:solidFill>
              </a:defRPr>
            </a:lvl1pPr>
          </a:lstStyle>
          <a:p>
            <a:pPr lvl="0" algn="ctr" defTabSz="914400"/>
            <a:r>
              <a:rPr lang="en-US" dirty="0"/>
              <a:t>Text</a:t>
            </a:r>
          </a:p>
        </p:txBody>
      </p:sp>
      <p:sp>
        <p:nvSpPr>
          <p:cNvPr id="41" name="Text Placeholder 7">
            <a:extLst>
              <a:ext uri="{FF2B5EF4-FFF2-40B4-BE49-F238E27FC236}">
                <a16:creationId xmlns:a16="http://schemas.microsoft.com/office/drawing/2014/main" id="{37ECB2B9-C198-4F4A-4D80-D3929D6AFF68}"/>
              </a:ext>
            </a:extLst>
          </p:cNvPr>
          <p:cNvSpPr>
            <a:spLocks noGrp="1"/>
          </p:cNvSpPr>
          <p:nvPr>
            <p:ph type="body" sz="quarter" idx="36"/>
          </p:nvPr>
        </p:nvSpPr>
        <p:spPr>
          <a:xfrm>
            <a:off x="6503404" y="4916152"/>
            <a:ext cx="2309430" cy="1235017"/>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42" name="Text Placeholder 6">
            <a:extLst>
              <a:ext uri="{FF2B5EF4-FFF2-40B4-BE49-F238E27FC236}">
                <a16:creationId xmlns:a16="http://schemas.microsoft.com/office/drawing/2014/main" id="{A43587C9-E8FC-986E-E624-AFF3B038C7F1}"/>
              </a:ext>
            </a:extLst>
          </p:cNvPr>
          <p:cNvSpPr>
            <a:spLocks noGrp="1"/>
          </p:cNvSpPr>
          <p:nvPr>
            <p:ph type="body" sz="quarter" idx="37" hasCustomPrompt="1"/>
          </p:nvPr>
        </p:nvSpPr>
        <p:spPr>
          <a:xfrm>
            <a:off x="6503404" y="4238550"/>
            <a:ext cx="2309430" cy="643283"/>
          </a:xfrm>
        </p:spPr>
        <p:txBody>
          <a:bodyPr anchor="b">
            <a:noAutofit/>
          </a:bodyPr>
          <a:lstStyle>
            <a:lvl1pPr algn="l">
              <a:lnSpc>
                <a:spcPct val="100000"/>
              </a:lnSpc>
              <a:spcBef>
                <a:spcPts val="0"/>
              </a:spcBef>
              <a:defRPr sz="1800" b="1"/>
            </a:lvl1pPr>
          </a:lstStyle>
          <a:p>
            <a:pPr lvl="0"/>
            <a:r>
              <a:rPr lang="en-US" dirty="0"/>
              <a:t>Click to edit master</a:t>
            </a:r>
          </a:p>
        </p:txBody>
      </p:sp>
      <p:sp>
        <p:nvSpPr>
          <p:cNvPr id="43" name="Text Placeholder 6">
            <a:extLst>
              <a:ext uri="{FF2B5EF4-FFF2-40B4-BE49-F238E27FC236}">
                <a16:creationId xmlns:a16="http://schemas.microsoft.com/office/drawing/2014/main" id="{D83A1A4B-CC72-A628-3554-98281CA8226A}"/>
              </a:ext>
            </a:extLst>
          </p:cNvPr>
          <p:cNvSpPr>
            <a:spLocks noGrp="1"/>
          </p:cNvSpPr>
          <p:nvPr>
            <p:ph type="body" sz="quarter" idx="38" hasCustomPrompt="1"/>
          </p:nvPr>
        </p:nvSpPr>
        <p:spPr>
          <a:xfrm>
            <a:off x="9160772"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700" b="1" dirty="0">
                <a:solidFill>
                  <a:schemeClr val="bg1"/>
                </a:solidFill>
              </a:defRPr>
            </a:lvl1pPr>
          </a:lstStyle>
          <a:p>
            <a:pPr lvl="0" algn="ctr" defTabSz="914400"/>
            <a:r>
              <a:rPr lang="en-US" dirty="0"/>
              <a:t>Text</a:t>
            </a:r>
          </a:p>
        </p:txBody>
      </p:sp>
      <p:sp>
        <p:nvSpPr>
          <p:cNvPr id="44" name="Text Placeholder 7">
            <a:extLst>
              <a:ext uri="{FF2B5EF4-FFF2-40B4-BE49-F238E27FC236}">
                <a16:creationId xmlns:a16="http://schemas.microsoft.com/office/drawing/2014/main" id="{4876ED48-7273-33B6-8061-085A75175A7C}"/>
              </a:ext>
            </a:extLst>
          </p:cNvPr>
          <p:cNvSpPr>
            <a:spLocks noGrp="1"/>
          </p:cNvSpPr>
          <p:nvPr>
            <p:ph type="body" sz="quarter" idx="39"/>
          </p:nvPr>
        </p:nvSpPr>
        <p:spPr>
          <a:xfrm>
            <a:off x="9160772" y="2343997"/>
            <a:ext cx="2309430" cy="1235017"/>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45" name="Text Placeholder 6">
            <a:extLst>
              <a:ext uri="{FF2B5EF4-FFF2-40B4-BE49-F238E27FC236}">
                <a16:creationId xmlns:a16="http://schemas.microsoft.com/office/drawing/2014/main" id="{93DE216C-79DC-AA12-A45F-E857C40709CB}"/>
              </a:ext>
            </a:extLst>
          </p:cNvPr>
          <p:cNvSpPr>
            <a:spLocks noGrp="1"/>
          </p:cNvSpPr>
          <p:nvPr>
            <p:ph type="body" sz="quarter" idx="40" hasCustomPrompt="1"/>
          </p:nvPr>
        </p:nvSpPr>
        <p:spPr>
          <a:xfrm>
            <a:off x="9160772" y="1666395"/>
            <a:ext cx="2309430" cy="643283"/>
          </a:xfrm>
        </p:spPr>
        <p:txBody>
          <a:bodyPr anchor="b">
            <a:noAutofit/>
          </a:bodyPr>
          <a:lstStyle>
            <a:lvl1pPr algn="l">
              <a:lnSpc>
                <a:spcPct val="100000"/>
              </a:lnSpc>
              <a:spcBef>
                <a:spcPts val="0"/>
              </a:spcBef>
              <a:defRPr sz="1800" b="1"/>
            </a:lvl1pPr>
          </a:lstStyle>
          <a:p>
            <a:pPr lvl="0"/>
            <a:r>
              <a:rPr lang="en-US" dirty="0"/>
              <a:t>Click to edit master</a:t>
            </a:r>
          </a:p>
        </p:txBody>
      </p:sp>
    </p:spTree>
    <p:extLst>
      <p:ext uri="{BB962C8B-B14F-4D97-AF65-F5344CB8AC3E}">
        <p14:creationId xmlns:p14="http://schemas.microsoft.com/office/powerpoint/2010/main" val="35446548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meline I60V3">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7A8118FB-1A8E-A9E5-5B2F-3B986FD69E93}"/>
              </a:ext>
            </a:extLst>
          </p:cNvPr>
          <p:cNvCxnSpPr>
            <a:cxnSpLocks/>
          </p:cNvCxnSpPr>
          <p:nvPr userDrawn="1"/>
        </p:nvCxnSpPr>
        <p:spPr>
          <a:xfrm>
            <a:off x="587375" y="3908782"/>
            <a:ext cx="1125410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4" name="Text Placeholder 6">
            <a:extLst>
              <a:ext uri="{FF2B5EF4-FFF2-40B4-BE49-F238E27FC236}">
                <a16:creationId xmlns:a16="http://schemas.microsoft.com/office/drawing/2014/main" id="{11596524-C63D-A1E8-4A0B-8CBD7E2FD6BA}"/>
              </a:ext>
            </a:extLst>
          </p:cNvPr>
          <p:cNvSpPr>
            <a:spLocks noGrp="1"/>
          </p:cNvSpPr>
          <p:nvPr>
            <p:ph type="body" sz="quarter" idx="31" hasCustomPrompt="1"/>
          </p:nvPr>
        </p:nvSpPr>
        <p:spPr>
          <a:xfrm>
            <a:off x="831849"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35" name="Text Placeholder 7">
            <a:extLst>
              <a:ext uri="{FF2B5EF4-FFF2-40B4-BE49-F238E27FC236}">
                <a16:creationId xmlns:a16="http://schemas.microsoft.com/office/drawing/2014/main" id="{B15F961B-67C8-92B6-1667-5E989350E3E0}"/>
              </a:ext>
            </a:extLst>
          </p:cNvPr>
          <p:cNvSpPr>
            <a:spLocks noGrp="1"/>
          </p:cNvSpPr>
          <p:nvPr>
            <p:ph type="body" sz="quarter" idx="19"/>
          </p:nvPr>
        </p:nvSpPr>
        <p:spPr>
          <a:xfrm>
            <a:off x="831849" y="4916152"/>
            <a:ext cx="201041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6" name="Text Placeholder 6">
            <a:extLst>
              <a:ext uri="{FF2B5EF4-FFF2-40B4-BE49-F238E27FC236}">
                <a16:creationId xmlns:a16="http://schemas.microsoft.com/office/drawing/2014/main" id="{A0245317-5EE6-BFFC-1AF7-10F3DE47907F}"/>
              </a:ext>
            </a:extLst>
          </p:cNvPr>
          <p:cNvSpPr>
            <a:spLocks noGrp="1"/>
          </p:cNvSpPr>
          <p:nvPr>
            <p:ph type="body" sz="quarter" idx="20" hasCustomPrompt="1"/>
          </p:nvPr>
        </p:nvSpPr>
        <p:spPr>
          <a:xfrm>
            <a:off x="831849" y="4238550"/>
            <a:ext cx="201041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14" name="Text Placeholder 6">
            <a:extLst>
              <a:ext uri="{FF2B5EF4-FFF2-40B4-BE49-F238E27FC236}">
                <a16:creationId xmlns:a16="http://schemas.microsoft.com/office/drawing/2014/main" id="{64E96895-7DF8-A302-AE9D-A41B2950A80B}"/>
              </a:ext>
            </a:extLst>
          </p:cNvPr>
          <p:cNvSpPr>
            <a:spLocks noGrp="1"/>
          </p:cNvSpPr>
          <p:nvPr>
            <p:ph type="body" sz="quarter" idx="32" hasCustomPrompt="1"/>
          </p:nvPr>
        </p:nvSpPr>
        <p:spPr>
          <a:xfrm>
            <a:off x="2986325"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15" name="Text Placeholder 7">
            <a:extLst>
              <a:ext uri="{FF2B5EF4-FFF2-40B4-BE49-F238E27FC236}">
                <a16:creationId xmlns:a16="http://schemas.microsoft.com/office/drawing/2014/main" id="{AB5ECC78-3D0B-8F28-ADB8-A6F8A8E3ACA7}"/>
              </a:ext>
            </a:extLst>
          </p:cNvPr>
          <p:cNvSpPr>
            <a:spLocks noGrp="1"/>
          </p:cNvSpPr>
          <p:nvPr>
            <p:ph type="body" sz="quarter" idx="33"/>
          </p:nvPr>
        </p:nvSpPr>
        <p:spPr>
          <a:xfrm>
            <a:off x="2986325" y="2338326"/>
            <a:ext cx="201041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7F39E01E-E59C-1455-FFB0-BEE5206EAF37}"/>
              </a:ext>
            </a:extLst>
          </p:cNvPr>
          <p:cNvSpPr>
            <a:spLocks noGrp="1"/>
          </p:cNvSpPr>
          <p:nvPr>
            <p:ph type="body" sz="quarter" idx="34" hasCustomPrompt="1"/>
          </p:nvPr>
        </p:nvSpPr>
        <p:spPr>
          <a:xfrm>
            <a:off x="2986325" y="1660724"/>
            <a:ext cx="201041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17" name="Text Placeholder 6">
            <a:extLst>
              <a:ext uri="{FF2B5EF4-FFF2-40B4-BE49-F238E27FC236}">
                <a16:creationId xmlns:a16="http://schemas.microsoft.com/office/drawing/2014/main" id="{BA68FBDD-2EF6-F3C8-7EFC-0FC4A295901A}"/>
              </a:ext>
            </a:extLst>
          </p:cNvPr>
          <p:cNvSpPr>
            <a:spLocks noGrp="1"/>
          </p:cNvSpPr>
          <p:nvPr>
            <p:ph type="body" sz="quarter" idx="35" hasCustomPrompt="1"/>
          </p:nvPr>
        </p:nvSpPr>
        <p:spPr>
          <a:xfrm>
            <a:off x="5140801"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18" name="Text Placeholder 7">
            <a:extLst>
              <a:ext uri="{FF2B5EF4-FFF2-40B4-BE49-F238E27FC236}">
                <a16:creationId xmlns:a16="http://schemas.microsoft.com/office/drawing/2014/main" id="{88F5672C-C63C-FC84-5F7D-AC97DE32B657}"/>
              </a:ext>
            </a:extLst>
          </p:cNvPr>
          <p:cNvSpPr>
            <a:spLocks noGrp="1"/>
          </p:cNvSpPr>
          <p:nvPr>
            <p:ph type="body" sz="quarter" idx="36"/>
          </p:nvPr>
        </p:nvSpPr>
        <p:spPr>
          <a:xfrm>
            <a:off x="5140801" y="4916152"/>
            <a:ext cx="201041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9" name="Text Placeholder 6">
            <a:extLst>
              <a:ext uri="{FF2B5EF4-FFF2-40B4-BE49-F238E27FC236}">
                <a16:creationId xmlns:a16="http://schemas.microsoft.com/office/drawing/2014/main" id="{98C9B05A-C7FD-3970-F0B2-D24E0F48C2E8}"/>
              </a:ext>
            </a:extLst>
          </p:cNvPr>
          <p:cNvSpPr>
            <a:spLocks noGrp="1"/>
          </p:cNvSpPr>
          <p:nvPr>
            <p:ph type="body" sz="quarter" idx="37" hasCustomPrompt="1"/>
          </p:nvPr>
        </p:nvSpPr>
        <p:spPr>
          <a:xfrm>
            <a:off x="5140801" y="4238550"/>
            <a:ext cx="201041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20" name="Text Placeholder 6">
            <a:extLst>
              <a:ext uri="{FF2B5EF4-FFF2-40B4-BE49-F238E27FC236}">
                <a16:creationId xmlns:a16="http://schemas.microsoft.com/office/drawing/2014/main" id="{70B3089B-4547-E9D0-DA20-E5636CCCFCB4}"/>
              </a:ext>
            </a:extLst>
          </p:cNvPr>
          <p:cNvSpPr>
            <a:spLocks noGrp="1"/>
          </p:cNvSpPr>
          <p:nvPr>
            <p:ph type="body" sz="quarter" idx="38" hasCustomPrompt="1"/>
          </p:nvPr>
        </p:nvSpPr>
        <p:spPr>
          <a:xfrm>
            <a:off x="7295277"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21" name="Text Placeholder 7">
            <a:extLst>
              <a:ext uri="{FF2B5EF4-FFF2-40B4-BE49-F238E27FC236}">
                <a16:creationId xmlns:a16="http://schemas.microsoft.com/office/drawing/2014/main" id="{BD807E12-201D-0268-EB3F-D7CF455CAB47}"/>
              </a:ext>
            </a:extLst>
          </p:cNvPr>
          <p:cNvSpPr>
            <a:spLocks noGrp="1"/>
          </p:cNvSpPr>
          <p:nvPr>
            <p:ph type="body" sz="quarter" idx="39"/>
          </p:nvPr>
        </p:nvSpPr>
        <p:spPr>
          <a:xfrm>
            <a:off x="7295277" y="2338326"/>
            <a:ext cx="2010411" cy="1235017"/>
          </a:xfrm>
        </p:spPr>
        <p:txBody>
          <a:bodyPr vert="horz" lIns="91440" tIns="45720" rIns="91440" bIns="45720" rtlCol="0">
            <a:noAutofit/>
          </a:bodyPr>
          <a:lstStyle>
            <a:lvl1pPr>
              <a:defRPr lang="en-US" dirty="0"/>
            </a:lvl1pPr>
          </a:lstStyle>
          <a:p>
            <a:pPr lvl="0">
              <a:lnSpc>
                <a:spcPct val="100000"/>
              </a:lnSpc>
              <a:spcBef>
                <a:spcPts val="0"/>
              </a:spcBef>
            </a:pPr>
            <a:r>
              <a:rPr lang="en-US" dirty="0"/>
              <a:t>Click to edit Master text styles</a:t>
            </a:r>
          </a:p>
        </p:txBody>
      </p:sp>
      <p:sp>
        <p:nvSpPr>
          <p:cNvPr id="22" name="Text Placeholder 6">
            <a:extLst>
              <a:ext uri="{FF2B5EF4-FFF2-40B4-BE49-F238E27FC236}">
                <a16:creationId xmlns:a16="http://schemas.microsoft.com/office/drawing/2014/main" id="{39DCEE70-D5A4-BECE-40B3-40501159876E}"/>
              </a:ext>
            </a:extLst>
          </p:cNvPr>
          <p:cNvSpPr>
            <a:spLocks noGrp="1"/>
          </p:cNvSpPr>
          <p:nvPr>
            <p:ph type="body" sz="quarter" idx="40" hasCustomPrompt="1"/>
          </p:nvPr>
        </p:nvSpPr>
        <p:spPr>
          <a:xfrm>
            <a:off x="7295277" y="1660724"/>
            <a:ext cx="201041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23" name="Text Placeholder 6">
            <a:extLst>
              <a:ext uri="{FF2B5EF4-FFF2-40B4-BE49-F238E27FC236}">
                <a16:creationId xmlns:a16="http://schemas.microsoft.com/office/drawing/2014/main" id="{426E0747-8B11-FE54-1A33-E18FE086D777}"/>
              </a:ext>
            </a:extLst>
          </p:cNvPr>
          <p:cNvSpPr>
            <a:spLocks noGrp="1"/>
          </p:cNvSpPr>
          <p:nvPr>
            <p:ph type="body" sz="quarter" idx="41" hasCustomPrompt="1"/>
          </p:nvPr>
        </p:nvSpPr>
        <p:spPr>
          <a:xfrm>
            <a:off x="9449752"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24" name="Text Placeholder 7">
            <a:extLst>
              <a:ext uri="{FF2B5EF4-FFF2-40B4-BE49-F238E27FC236}">
                <a16:creationId xmlns:a16="http://schemas.microsoft.com/office/drawing/2014/main" id="{D457E5EC-6D1B-63CF-FCD9-BBB65B5F1DB1}"/>
              </a:ext>
            </a:extLst>
          </p:cNvPr>
          <p:cNvSpPr>
            <a:spLocks noGrp="1"/>
          </p:cNvSpPr>
          <p:nvPr>
            <p:ph type="body" sz="quarter" idx="42"/>
          </p:nvPr>
        </p:nvSpPr>
        <p:spPr>
          <a:xfrm>
            <a:off x="9449752" y="4916152"/>
            <a:ext cx="201041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5" name="Text Placeholder 6">
            <a:extLst>
              <a:ext uri="{FF2B5EF4-FFF2-40B4-BE49-F238E27FC236}">
                <a16:creationId xmlns:a16="http://schemas.microsoft.com/office/drawing/2014/main" id="{5F032212-E93D-714F-2DDA-CFD42B103820}"/>
              </a:ext>
            </a:extLst>
          </p:cNvPr>
          <p:cNvSpPr>
            <a:spLocks noGrp="1"/>
          </p:cNvSpPr>
          <p:nvPr>
            <p:ph type="body" sz="quarter" idx="43" hasCustomPrompt="1"/>
          </p:nvPr>
        </p:nvSpPr>
        <p:spPr>
          <a:xfrm>
            <a:off x="9449752" y="4238550"/>
            <a:ext cx="2010411" cy="643283"/>
          </a:xfrm>
        </p:spPr>
        <p:txBody>
          <a:bodyPr anchor="b">
            <a:noAutofit/>
          </a:bodyPr>
          <a:lstStyle>
            <a:lvl1pPr algn="l">
              <a:lnSpc>
                <a:spcPct val="100000"/>
              </a:lnSpc>
              <a:spcBef>
                <a:spcPts val="0"/>
              </a:spcBef>
              <a:defRPr sz="1400" b="1"/>
            </a:lvl1pPr>
          </a:lstStyle>
          <a:p>
            <a:pPr lvl="0"/>
            <a:r>
              <a:rPr lang="en-US" dirty="0"/>
              <a:t>Click to edit master</a:t>
            </a:r>
          </a:p>
        </p:txBody>
      </p:sp>
    </p:spTree>
    <p:extLst>
      <p:ext uri="{BB962C8B-B14F-4D97-AF65-F5344CB8AC3E}">
        <p14:creationId xmlns:p14="http://schemas.microsoft.com/office/powerpoint/2010/main" val="40581847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meline I60V4">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7A8118FB-1A8E-A9E5-5B2F-3B986FD69E93}"/>
              </a:ext>
            </a:extLst>
          </p:cNvPr>
          <p:cNvCxnSpPr>
            <a:cxnSpLocks/>
          </p:cNvCxnSpPr>
          <p:nvPr userDrawn="1"/>
        </p:nvCxnSpPr>
        <p:spPr>
          <a:xfrm>
            <a:off x="587375" y="3908782"/>
            <a:ext cx="1125410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4" name="Text Placeholder 6">
            <a:extLst>
              <a:ext uri="{FF2B5EF4-FFF2-40B4-BE49-F238E27FC236}">
                <a16:creationId xmlns:a16="http://schemas.microsoft.com/office/drawing/2014/main" id="{11596524-C63D-A1E8-4A0B-8CBD7E2FD6BA}"/>
              </a:ext>
            </a:extLst>
          </p:cNvPr>
          <p:cNvSpPr>
            <a:spLocks noGrp="1"/>
          </p:cNvSpPr>
          <p:nvPr>
            <p:ph type="body" sz="quarter" idx="31" hasCustomPrompt="1"/>
          </p:nvPr>
        </p:nvSpPr>
        <p:spPr>
          <a:xfrm>
            <a:off x="831849"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35" name="Text Placeholder 7">
            <a:extLst>
              <a:ext uri="{FF2B5EF4-FFF2-40B4-BE49-F238E27FC236}">
                <a16:creationId xmlns:a16="http://schemas.microsoft.com/office/drawing/2014/main" id="{B15F961B-67C8-92B6-1667-5E989350E3E0}"/>
              </a:ext>
            </a:extLst>
          </p:cNvPr>
          <p:cNvSpPr>
            <a:spLocks noGrp="1"/>
          </p:cNvSpPr>
          <p:nvPr>
            <p:ph type="body" sz="quarter" idx="19"/>
          </p:nvPr>
        </p:nvSpPr>
        <p:spPr>
          <a:xfrm>
            <a:off x="831849" y="4916152"/>
            <a:ext cx="173609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6" name="Text Placeholder 6">
            <a:extLst>
              <a:ext uri="{FF2B5EF4-FFF2-40B4-BE49-F238E27FC236}">
                <a16:creationId xmlns:a16="http://schemas.microsoft.com/office/drawing/2014/main" id="{A0245317-5EE6-BFFC-1AF7-10F3DE47907F}"/>
              </a:ext>
            </a:extLst>
          </p:cNvPr>
          <p:cNvSpPr>
            <a:spLocks noGrp="1"/>
          </p:cNvSpPr>
          <p:nvPr>
            <p:ph type="body" sz="quarter" idx="20" hasCustomPrompt="1"/>
          </p:nvPr>
        </p:nvSpPr>
        <p:spPr>
          <a:xfrm>
            <a:off x="831849" y="4238550"/>
            <a:ext cx="173609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8" name="Text Placeholder 6">
            <a:extLst>
              <a:ext uri="{FF2B5EF4-FFF2-40B4-BE49-F238E27FC236}">
                <a16:creationId xmlns:a16="http://schemas.microsoft.com/office/drawing/2014/main" id="{0DA26576-B202-6AC2-9689-3EEABBDA14F2}"/>
              </a:ext>
            </a:extLst>
          </p:cNvPr>
          <p:cNvSpPr>
            <a:spLocks noGrp="1"/>
          </p:cNvSpPr>
          <p:nvPr>
            <p:ph type="body" sz="quarter" idx="32" hasCustomPrompt="1"/>
          </p:nvPr>
        </p:nvSpPr>
        <p:spPr>
          <a:xfrm>
            <a:off x="2610294"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9" name="Text Placeholder 7">
            <a:extLst>
              <a:ext uri="{FF2B5EF4-FFF2-40B4-BE49-F238E27FC236}">
                <a16:creationId xmlns:a16="http://schemas.microsoft.com/office/drawing/2014/main" id="{A0D16EF9-8384-1055-C127-7048AB24E7C5}"/>
              </a:ext>
            </a:extLst>
          </p:cNvPr>
          <p:cNvSpPr>
            <a:spLocks noGrp="1"/>
          </p:cNvSpPr>
          <p:nvPr>
            <p:ph type="body" sz="quarter" idx="33"/>
          </p:nvPr>
        </p:nvSpPr>
        <p:spPr>
          <a:xfrm>
            <a:off x="2610294" y="2345946"/>
            <a:ext cx="173609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0" name="Text Placeholder 6">
            <a:extLst>
              <a:ext uri="{FF2B5EF4-FFF2-40B4-BE49-F238E27FC236}">
                <a16:creationId xmlns:a16="http://schemas.microsoft.com/office/drawing/2014/main" id="{3667C0E7-16E2-C01E-CE7D-3D9E1019A0F4}"/>
              </a:ext>
            </a:extLst>
          </p:cNvPr>
          <p:cNvSpPr>
            <a:spLocks noGrp="1"/>
          </p:cNvSpPr>
          <p:nvPr>
            <p:ph type="body" sz="quarter" idx="34" hasCustomPrompt="1"/>
          </p:nvPr>
        </p:nvSpPr>
        <p:spPr>
          <a:xfrm>
            <a:off x="2610294" y="1668344"/>
            <a:ext cx="173609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11" name="Text Placeholder 6">
            <a:extLst>
              <a:ext uri="{FF2B5EF4-FFF2-40B4-BE49-F238E27FC236}">
                <a16:creationId xmlns:a16="http://schemas.microsoft.com/office/drawing/2014/main" id="{202BF6FD-1D76-D725-4261-D40532DBA7F9}"/>
              </a:ext>
            </a:extLst>
          </p:cNvPr>
          <p:cNvSpPr>
            <a:spLocks noGrp="1"/>
          </p:cNvSpPr>
          <p:nvPr>
            <p:ph type="body" sz="quarter" idx="35" hasCustomPrompt="1"/>
          </p:nvPr>
        </p:nvSpPr>
        <p:spPr>
          <a:xfrm>
            <a:off x="4388739"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12" name="Text Placeholder 7">
            <a:extLst>
              <a:ext uri="{FF2B5EF4-FFF2-40B4-BE49-F238E27FC236}">
                <a16:creationId xmlns:a16="http://schemas.microsoft.com/office/drawing/2014/main" id="{C7227A46-16C5-1326-5B31-2B84E5328E84}"/>
              </a:ext>
            </a:extLst>
          </p:cNvPr>
          <p:cNvSpPr>
            <a:spLocks noGrp="1"/>
          </p:cNvSpPr>
          <p:nvPr>
            <p:ph type="body" sz="quarter" idx="36"/>
          </p:nvPr>
        </p:nvSpPr>
        <p:spPr>
          <a:xfrm>
            <a:off x="4388739" y="4916152"/>
            <a:ext cx="173609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3" name="Text Placeholder 6">
            <a:extLst>
              <a:ext uri="{FF2B5EF4-FFF2-40B4-BE49-F238E27FC236}">
                <a16:creationId xmlns:a16="http://schemas.microsoft.com/office/drawing/2014/main" id="{B3639672-608F-3F1A-68F6-01F77222DD13}"/>
              </a:ext>
            </a:extLst>
          </p:cNvPr>
          <p:cNvSpPr>
            <a:spLocks noGrp="1"/>
          </p:cNvSpPr>
          <p:nvPr>
            <p:ph type="body" sz="quarter" idx="37" hasCustomPrompt="1"/>
          </p:nvPr>
        </p:nvSpPr>
        <p:spPr>
          <a:xfrm>
            <a:off x="4388739" y="4238550"/>
            <a:ext cx="173609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26" name="Text Placeholder 6">
            <a:extLst>
              <a:ext uri="{FF2B5EF4-FFF2-40B4-BE49-F238E27FC236}">
                <a16:creationId xmlns:a16="http://schemas.microsoft.com/office/drawing/2014/main" id="{E4E39ABD-6E62-976C-5203-1165ABE66F60}"/>
              </a:ext>
            </a:extLst>
          </p:cNvPr>
          <p:cNvSpPr>
            <a:spLocks noGrp="1"/>
          </p:cNvSpPr>
          <p:nvPr>
            <p:ph type="body" sz="quarter" idx="38" hasCustomPrompt="1"/>
          </p:nvPr>
        </p:nvSpPr>
        <p:spPr>
          <a:xfrm>
            <a:off x="6167184"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27" name="Text Placeholder 7">
            <a:extLst>
              <a:ext uri="{FF2B5EF4-FFF2-40B4-BE49-F238E27FC236}">
                <a16:creationId xmlns:a16="http://schemas.microsoft.com/office/drawing/2014/main" id="{8280A1EC-6003-A331-3875-30DFB8D233AF}"/>
              </a:ext>
            </a:extLst>
          </p:cNvPr>
          <p:cNvSpPr>
            <a:spLocks noGrp="1"/>
          </p:cNvSpPr>
          <p:nvPr>
            <p:ph type="body" sz="quarter" idx="39"/>
          </p:nvPr>
        </p:nvSpPr>
        <p:spPr>
          <a:xfrm>
            <a:off x="6167184" y="2345946"/>
            <a:ext cx="173609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8" name="Text Placeholder 6">
            <a:extLst>
              <a:ext uri="{FF2B5EF4-FFF2-40B4-BE49-F238E27FC236}">
                <a16:creationId xmlns:a16="http://schemas.microsoft.com/office/drawing/2014/main" id="{4F7C0C8B-5027-4437-6973-6BFD59381459}"/>
              </a:ext>
            </a:extLst>
          </p:cNvPr>
          <p:cNvSpPr>
            <a:spLocks noGrp="1"/>
          </p:cNvSpPr>
          <p:nvPr>
            <p:ph type="body" sz="quarter" idx="40" hasCustomPrompt="1"/>
          </p:nvPr>
        </p:nvSpPr>
        <p:spPr>
          <a:xfrm>
            <a:off x="6167184" y="1668344"/>
            <a:ext cx="173609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29" name="Text Placeholder 6">
            <a:extLst>
              <a:ext uri="{FF2B5EF4-FFF2-40B4-BE49-F238E27FC236}">
                <a16:creationId xmlns:a16="http://schemas.microsoft.com/office/drawing/2014/main" id="{935EC69B-AB43-D625-5F8C-2DE4912AD650}"/>
              </a:ext>
            </a:extLst>
          </p:cNvPr>
          <p:cNvSpPr>
            <a:spLocks noGrp="1"/>
          </p:cNvSpPr>
          <p:nvPr>
            <p:ph type="body" sz="quarter" idx="41" hasCustomPrompt="1"/>
          </p:nvPr>
        </p:nvSpPr>
        <p:spPr>
          <a:xfrm>
            <a:off x="7945629"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30" name="Text Placeholder 7">
            <a:extLst>
              <a:ext uri="{FF2B5EF4-FFF2-40B4-BE49-F238E27FC236}">
                <a16:creationId xmlns:a16="http://schemas.microsoft.com/office/drawing/2014/main" id="{E370718D-618B-8F27-E26D-5DD670AF224E}"/>
              </a:ext>
            </a:extLst>
          </p:cNvPr>
          <p:cNvSpPr>
            <a:spLocks noGrp="1"/>
          </p:cNvSpPr>
          <p:nvPr>
            <p:ph type="body" sz="quarter" idx="42"/>
          </p:nvPr>
        </p:nvSpPr>
        <p:spPr>
          <a:xfrm>
            <a:off x="7945629" y="4916152"/>
            <a:ext cx="173609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1" name="Text Placeholder 6">
            <a:extLst>
              <a:ext uri="{FF2B5EF4-FFF2-40B4-BE49-F238E27FC236}">
                <a16:creationId xmlns:a16="http://schemas.microsoft.com/office/drawing/2014/main" id="{D5B4730C-34A2-B28A-50C5-91B8FB867842}"/>
              </a:ext>
            </a:extLst>
          </p:cNvPr>
          <p:cNvSpPr>
            <a:spLocks noGrp="1"/>
          </p:cNvSpPr>
          <p:nvPr>
            <p:ph type="body" sz="quarter" idx="43" hasCustomPrompt="1"/>
          </p:nvPr>
        </p:nvSpPr>
        <p:spPr>
          <a:xfrm>
            <a:off x="7945629" y="4238550"/>
            <a:ext cx="1736091" cy="643283"/>
          </a:xfrm>
        </p:spPr>
        <p:txBody>
          <a:bodyPr anchor="b">
            <a:noAutofit/>
          </a:bodyPr>
          <a:lstStyle>
            <a:lvl1pPr algn="l">
              <a:lnSpc>
                <a:spcPct val="100000"/>
              </a:lnSpc>
              <a:spcBef>
                <a:spcPts val="0"/>
              </a:spcBef>
              <a:defRPr sz="1400" b="1"/>
            </a:lvl1pPr>
          </a:lstStyle>
          <a:p>
            <a:pPr lvl="0"/>
            <a:r>
              <a:rPr lang="en-US" dirty="0"/>
              <a:t>Click to edit master</a:t>
            </a:r>
          </a:p>
        </p:txBody>
      </p:sp>
      <p:sp>
        <p:nvSpPr>
          <p:cNvPr id="32" name="Text Placeholder 6">
            <a:extLst>
              <a:ext uri="{FF2B5EF4-FFF2-40B4-BE49-F238E27FC236}">
                <a16:creationId xmlns:a16="http://schemas.microsoft.com/office/drawing/2014/main" id="{2CA75D45-2622-1360-594F-3DCE9F2F9FDA}"/>
              </a:ext>
            </a:extLst>
          </p:cNvPr>
          <p:cNvSpPr>
            <a:spLocks noGrp="1"/>
          </p:cNvSpPr>
          <p:nvPr>
            <p:ph type="body" sz="quarter" idx="44" hasCustomPrompt="1"/>
          </p:nvPr>
        </p:nvSpPr>
        <p:spPr>
          <a:xfrm>
            <a:off x="9724072" y="3686645"/>
            <a:ext cx="1332231" cy="4442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nSpc>
                <a:spcPct val="100000"/>
              </a:lnSpc>
              <a:spcBef>
                <a:spcPts val="0"/>
              </a:spcBef>
              <a:defRPr lang="en-US" sz="1300" b="1" dirty="0">
                <a:solidFill>
                  <a:schemeClr val="bg1"/>
                </a:solidFill>
              </a:defRPr>
            </a:lvl1pPr>
          </a:lstStyle>
          <a:p>
            <a:pPr lvl="0" algn="ctr" defTabSz="914400"/>
            <a:r>
              <a:rPr lang="en-US" dirty="0"/>
              <a:t>Text</a:t>
            </a:r>
          </a:p>
        </p:txBody>
      </p:sp>
      <p:sp>
        <p:nvSpPr>
          <p:cNvPr id="37" name="Text Placeholder 7">
            <a:extLst>
              <a:ext uri="{FF2B5EF4-FFF2-40B4-BE49-F238E27FC236}">
                <a16:creationId xmlns:a16="http://schemas.microsoft.com/office/drawing/2014/main" id="{0B236297-95CD-85FB-4A94-A39A5F426A70}"/>
              </a:ext>
            </a:extLst>
          </p:cNvPr>
          <p:cNvSpPr>
            <a:spLocks noGrp="1"/>
          </p:cNvSpPr>
          <p:nvPr>
            <p:ph type="body" sz="quarter" idx="45"/>
          </p:nvPr>
        </p:nvSpPr>
        <p:spPr>
          <a:xfrm>
            <a:off x="9724072" y="2345946"/>
            <a:ext cx="1736091" cy="1235017"/>
          </a:xfrm>
        </p:spPr>
        <p:txBody>
          <a:bodyPr>
            <a:noAutofit/>
          </a:bodyPr>
          <a:lstStyle>
            <a:lvl1pPr algn="l">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8" name="Text Placeholder 6">
            <a:extLst>
              <a:ext uri="{FF2B5EF4-FFF2-40B4-BE49-F238E27FC236}">
                <a16:creationId xmlns:a16="http://schemas.microsoft.com/office/drawing/2014/main" id="{17F46EE3-52E0-F13E-5A0F-12B9217EB1B3}"/>
              </a:ext>
            </a:extLst>
          </p:cNvPr>
          <p:cNvSpPr>
            <a:spLocks noGrp="1"/>
          </p:cNvSpPr>
          <p:nvPr>
            <p:ph type="body" sz="quarter" idx="46" hasCustomPrompt="1"/>
          </p:nvPr>
        </p:nvSpPr>
        <p:spPr>
          <a:xfrm>
            <a:off x="9724072" y="1668344"/>
            <a:ext cx="1736091" cy="643283"/>
          </a:xfrm>
        </p:spPr>
        <p:txBody>
          <a:bodyPr anchor="b">
            <a:noAutofit/>
          </a:bodyPr>
          <a:lstStyle>
            <a:lvl1pPr algn="l">
              <a:lnSpc>
                <a:spcPct val="100000"/>
              </a:lnSpc>
              <a:spcBef>
                <a:spcPts val="0"/>
              </a:spcBef>
              <a:defRPr sz="1400" b="1"/>
            </a:lvl1pPr>
          </a:lstStyle>
          <a:p>
            <a:pPr lvl="0"/>
            <a:r>
              <a:rPr lang="en-US" dirty="0"/>
              <a:t>Click to edit master</a:t>
            </a:r>
          </a:p>
        </p:txBody>
      </p:sp>
    </p:spTree>
    <p:extLst>
      <p:ext uri="{BB962C8B-B14F-4D97-AF65-F5344CB8AC3E}">
        <p14:creationId xmlns:p14="http://schemas.microsoft.com/office/powerpoint/2010/main" val="32117037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meline I60V5">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4" name="Text Placeholder 6">
            <a:extLst>
              <a:ext uri="{FF2B5EF4-FFF2-40B4-BE49-F238E27FC236}">
                <a16:creationId xmlns:a16="http://schemas.microsoft.com/office/drawing/2014/main" id="{11596524-C63D-A1E8-4A0B-8CBD7E2FD6BA}"/>
              </a:ext>
            </a:extLst>
          </p:cNvPr>
          <p:cNvSpPr>
            <a:spLocks noGrp="1"/>
          </p:cNvSpPr>
          <p:nvPr>
            <p:ph type="body" sz="quarter" idx="31" hasCustomPrompt="1"/>
          </p:nvPr>
        </p:nvSpPr>
        <p:spPr>
          <a:xfrm>
            <a:off x="4128078"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700" b="1" dirty="0">
                <a:solidFill>
                  <a:schemeClr val="accent1"/>
                </a:solidFill>
              </a:defRPr>
            </a:lvl1pPr>
          </a:lstStyle>
          <a:p>
            <a:pPr lvl="0" algn="ctr" defTabSz="914400"/>
            <a:r>
              <a:rPr lang="en-US" dirty="0"/>
              <a:t>Text</a:t>
            </a:r>
          </a:p>
        </p:txBody>
      </p:sp>
      <p:sp>
        <p:nvSpPr>
          <p:cNvPr id="35" name="Text Placeholder 7">
            <a:extLst>
              <a:ext uri="{FF2B5EF4-FFF2-40B4-BE49-F238E27FC236}">
                <a16:creationId xmlns:a16="http://schemas.microsoft.com/office/drawing/2014/main" id="{B15F961B-67C8-92B6-1667-5E989350E3E0}"/>
              </a:ext>
            </a:extLst>
          </p:cNvPr>
          <p:cNvSpPr>
            <a:spLocks noGrp="1"/>
          </p:cNvSpPr>
          <p:nvPr>
            <p:ph type="body" sz="quarter" idx="19"/>
          </p:nvPr>
        </p:nvSpPr>
        <p:spPr>
          <a:xfrm>
            <a:off x="587376" y="2415645"/>
            <a:ext cx="3552332" cy="942335"/>
          </a:xfrm>
        </p:spPr>
        <p:txBody>
          <a:bodyPr>
            <a:noAutofit/>
          </a:bodyPr>
          <a:lstStyle>
            <a:lvl1pPr algn="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6" name="Text Placeholder 6">
            <a:extLst>
              <a:ext uri="{FF2B5EF4-FFF2-40B4-BE49-F238E27FC236}">
                <a16:creationId xmlns:a16="http://schemas.microsoft.com/office/drawing/2014/main" id="{A0245317-5EE6-BFFC-1AF7-10F3DE47907F}"/>
              </a:ext>
            </a:extLst>
          </p:cNvPr>
          <p:cNvSpPr>
            <a:spLocks noGrp="1"/>
          </p:cNvSpPr>
          <p:nvPr>
            <p:ph type="body" sz="quarter" idx="20" hasCustomPrompt="1"/>
          </p:nvPr>
        </p:nvSpPr>
        <p:spPr>
          <a:xfrm>
            <a:off x="587376" y="1738043"/>
            <a:ext cx="3552332" cy="643283"/>
          </a:xfrm>
        </p:spPr>
        <p:txBody>
          <a:bodyPr anchor="b">
            <a:noAutofit/>
          </a:bodyPr>
          <a:lstStyle>
            <a:lvl1pPr algn="r">
              <a:lnSpc>
                <a:spcPct val="100000"/>
              </a:lnSpc>
              <a:spcBef>
                <a:spcPts val="0"/>
              </a:spcBef>
              <a:defRPr sz="1800" b="1"/>
            </a:lvl1pPr>
          </a:lstStyle>
          <a:p>
            <a:pPr lvl="0"/>
            <a:r>
              <a:rPr lang="en-US" dirty="0"/>
              <a:t>Click to edit master</a:t>
            </a:r>
          </a:p>
        </p:txBody>
      </p:sp>
      <p:grpSp>
        <p:nvGrpSpPr>
          <p:cNvPr id="55" name="Group 54">
            <a:extLst>
              <a:ext uri="{FF2B5EF4-FFF2-40B4-BE49-F238E27FC236}">
                <a16:creationId xmlns:a16="http://schemas.microsoft.com/office/drawing/2014/main" id="{FA0294A3-50D0-D364-A0B0-D52FD4EFFA07}"/>
              </a:ext>
            </a:extLst>
          </p:cNvPr>
          <p:cNvGrpSpPr/>
          <p:nvPr userDrawn="1"/>
        </p:nvGrpSpPr>
        <p:grpSpPr>
          <a:xfrm>
            <a:off x="4058083" y="3357980"/>
            <a:ext cx="3923434" cy="1307812"/>
            <a:chOff x="4134283" y="2771991"/>
            <a:chExt cx="3923434" cy="1307812"/>
          </a:xfrm>
        </p:grpSpPr>
        <p:grpSp>
          <p:nvGrpSpPr>
            <p:cNvPr id="51" name="Group 50">
              <a:extLst>
                <a:ext uri="{FF2B5EF4-FFF2-40B4-BE49-F238E27FC236}">
                  <a16:creationId xmlns:a16="http://schemas.microsoft.com/office/drawing/2014/main" id="{B14BC7E9-C609-0806-9B5E-C9CC94346E1E}"/>
                </a:ext>
              </a:extLst>
            </p:cNvPr>
            <p:cNvGrpSpPr/>
            <p:nvPr userDrawn="1"/>
          </p:nvGrpSpPr>
          <p:grpSpPr>
            <a:xfrm>
              <a:off x="4134283" y="2771991"/>
              <a:ext cx="3923434" cy="1307812"/>
              <a:chOff x="4134283" y="2768888"/>
              <a:chExt cx="3923434" cy="1307812"/>
            </a:xfrm>
          </p:grpSpPr>
          <p:sp>
            <p:nvSpPr>
              <p:cNvPr id="48" name="Arc 47">
                <a:extLst>
                  <a:ext uri="{FF2B5EF4-FFF2-40B4-BE49-F238E27FC236}">
                    <a16:creationId xmlns:a16="http://schemas.microsoft.com/office/drawing/2014/main" id="{2E0450EB-66B2-DC14-F393-BD8A7A0A9157}"/>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a:extLst>
                  <a:ext uri="{FF2B5EF4-FFF2-40B4-BE49-F238E27FC236}">
                    <a16:creationId xmlns:a16="http://schemas.microsoft.com/office/drawing/2014/main" id="{DD0AB41B-2216-D3DF-637B-CBCFC365A0AA}"/>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Arc 49">
                <a:extLst>
                  <a:ext uri="{FF2B5EF4-FFF2-40B4-BE49-F238E27FC236}">
                    <a16:creationId xmlns:a16="http://schemas.microsoft.com/office/drawing/2014/main" id="{DCD6E663-ED5D-FD5F-AAFF-9F5D89A0B56B}"/>
                  </a:ext>
                </a:extLst>
              </p:cNvPr>
              <p:cNvSpPr/>
              <p:nvPr userDrawn="1"/>
            </p:nvSpPr>
            <p:spPr>
              <a:xfrm>
                <a:off x="6749906"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7" name="Group 46">
              <a:extLst>
                <a:ext uri="{FF2B5EF4-FFF2-40B4-BE49-F238E27FC236}">
                  <a16:creationId xmlns:a16="http://schemas.microsoft.com/office/drawing/2014/main" id="{1CA30F10-A9B6-4CC6-7BCA-91A948862A01}"/>
                </a:ext>
              </a:extLst>
            </p:cNvPr>
            <p:cNvGrpSpPr/>
            <p:nvPr userDrawn="1"/>
          </p:nvGrpSpPr>
          <p:grpSpPr>
            <a:xfrm>
              <a:off x="4134283" y="2771991"/>
              <a:ext cx="3923434" cy="1307812"/>
              <a:chOff x="4134283" y="2775094"/>
              <a:chExt cx="3923434" cy="1307812"/>
            </a:xfrm>
          </p:grpSpPr>
          <p:sp>
            <p:nvSpPr>
              <p:cNvPr id="30" name="Arc 29">
                <a:extLst>
                  <a:ext uri="{FF2B5EF4-FFF2-40B4-BE49-F238E27FC236}">
                    <a16:creationId xmlns:a16="http://schemas.microsoft.com/office/drawing/2014/main" id="{0FEC80B5-0AC6-5468-8EEE-9CC67824A202}"/>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30">
                <a:extLst>
                  <a:ext uri="{FF2B5EF4-FFF2-40B4-BE49-F238E27FC236}">
                    <a16:creationId xmlns:a16="http://schemas.microsoft.com/office/drawing/2014/main" id="{4101E0C2-EB44-0B83-7434-2E13B56CA1E8}"/>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a:extLst>
                  <a:ext uri="{FF2B5EF4-FFF2-40B4-BE49-F238E27FC236}">
                    <a16:creationId xmlns:a16="http://schemas.microsoft.com/office/drawing/2014/main" id="{02170D4F-0263-7D5D-C7F0-967EDA90CB75}"/>
                  </a:ext>
                </a:extLst>
              </p:cNvPr>
              <p:cNvSpPr/>
              <p:nvPr userDrawn="1"/>
            </p:nvSpPr>
            <p:spPr>
              <a:xfrm>
                <a:off x="6749906"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
        <p:nvSpPr>
          <p:cNvPr id="56" name="Text Placeholder 7">
            <a:extLst>
              <a:ext uri="{FF2B5EF4-FFF2-40B4-BE49-F238E27FC236}">
                <a16:creationId xmlns:a16="http://schemas.microsoft.com/office/drawing/2014/main" id="{86C86BBE-B22B-6127-A31E-1B7A6E7A02B0}"/>
              </a:ext>
            </a:extLst>
          </p:cNvPr>
          <p:cNvSpPr>
            <a:spLocks noGrp="1"/>
          </p:cNvSpPr>
          <p:nvPr>
            <p:ph type="body" sz="quarter" idx="32"/>
          </p:nvPr>
        </p:nvSpPr>
        <p:spPr>
          <a:xfrm>
            <a:off x="7899890" y="2415645"/>
            <a:ext cx="3560271" cy="942335"/>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57" name="Text Placeholder 6">
            <a:extLst>
              <a:ext uri="{FF2B5EF4-FFF2-40B4-BE49-F238E27FC236}">
                <a16:creationId xmlns:a16="http://schemas.microsoft.com/office/drawing/2014/main" id="{B8597EDD-EFB7-E769-7E3F-A93C47B4CA06}"/>
              </a:ext>
            </a:extLst>
          </p:cNvPr>
          <p:cNvSpPr>
            <a:spLocks noGrp="1"/>
          </p:cNvSpPr>
          <p:nvPr>
            <p:ph type="body" sz="quarter" idx="33" hasCustomPrompt="1"/>
          </p:nvPr>
        </p:nvSpPr>
        <p:spPr>
          <a:xfrm>
            <a:off x="7899890" y="1738043"/>
            <a:ext cx="3560271" cy="643283"/>
          </a:xfrm>
        </p:spPr>
        <p:txBody>
          <a:bodyPr anchor="b">
            <a:noAutofit/>
          </a:bodyPr>
          <a:lstStyle>
            <a:lvl1pPr algn="l">
              <a:lnSpc>
                <a:spcPct val="100000"/>
              </a:lnSpc>
              <a:spcBef>
                <a:spcPts val="0"/>
              </a:spcBef>
              <a:defRPr sz="1800" b="1"/>
            </a:lvl1pPr>
          </a:lstStyle>
          <a:p>
            <a:pPr lvl="0"/>
            <a:r>
              <a:rPr lang="en-US" dirty="0"/>
              <a:t>Click to edit master</a:t>
            </a:r>
          </a:p>
        </p:txBody>
      </p:sp>
      <p:sp>
        <p:nvSpPr>
          <p:cNvPr id="58" name="Text Placeholder 7">
            <a:extLst>
              <a:ext uri="{FF2B5EF4-FFF2-40B4-BE49-F238E27FC236}">
                <a16:creationId xmlns:a16="http://schemas.microsoft.com/office/drawing/2014/main" id="{03A2CA72-0A69-6D1D-78DD-C3C5E9317135}"/>
              </a:ext>
            </a:extLst>
          </p:cNvPr>
          <p:cNvSpPr>
            <a:spLocks noGrp="1"/>
          </p:cNvSpPr>
          <p:nvPr>
            <p:ph type="body" sz="quarter" idx="34"/>
          </p:nvPr>
        </p:nvSpPr>
        <p:spPr>
          <a:xfrm>
            <a:off x="3067049" y="5360048"/>
            <a:ext cx="5924552" cy="643283"/>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59" name="Text Placeholder 6">
            <a:extLst>
              <a:ext uri="{FF2B5EF4-FFF2-40B4-BE49-F238E27FC236}">
                <a16:creationId xmlns:a16="http://schemas.microsoft.com/office/drawing/2014/main" id="{581241C4-DC6C-24FB-8F09-8AFF83CC0F52}"/>
              </a:ext>
            </a:extLst>
          </p:cNvPr>
          <p:cNvSpPr>
            <a:spLocks noGrp="1"/>
          </p:cNvSpPr>
          <p:nvPr>
            <p:ph type="body" sz="quarter" idx="35" hasCustomPrompt="1"/>
          </p:nvPr>
        </p:nvSpPr>
        <p:spPr>
          <a:xfrm>
            <a:off x="3067049" y="4889798"/>
            <a:ext cx="5924552" cy="435931"/>
          </a:xfrm>
        </p:spPr>
        <p:txBody>
          <a:bodyPr anchor="b">
            <a:noAutofit/>
          </a:bodyPr>
          <a:lstStyle>
            <a:lvl1pPr algn="ctr">
              <a:lnSpc>
                <a:spcPct val="100000"/>
              </a:lnSpc>
              <a:spcBef>
                <a:spcPts val="0"/>
              </a:spcBef>
              <a:defRPr sz="1800" b="1"/>
            </a:lvl1pPr>
          </a:lstStyle>
          <a:p>
            <a:pPr lvl="0"/>
            <a:r>
              <a:rPr lang="en-US" dirty="0"/>
              <a:t>Click to edit master</a:t>
            </a:r>
          </a:p>
        </p:txBody>
      </p:sp>
      <p:sp>
        <p:nvSpPr>
          <p:cNvPr id="60" name="Text Placeholder 6">
            <a:extLst>
              <a:ext uri="{FF2B5EF4-FFF2-40B4-BE49-F238E27FC236}">
                <a16:creationId xmlns:a16="http://schemas.microsoft.com/office/drawing/2014/main" id="{C50C57DB-A85B-86C2-041A-8F82ED06CDDB}"/>
              </a:ext>
            </a:extLst>
          </p:cNvPr>
          <p:cNvSpPr>
            <a:spLocks noGrp="1"/>
          </p:cNvSpPr>
          <p:nvPr>
            <p:ph type="body" sz="quarter" idx="36" hasCustomPrompt="1"/>
          </p:nvPr>
        </p:nvSpPr>
        <p:spPr>
          <a:xfrm>
            <a:off x="5435889"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700" b="1" dirty="0">
                <a:solidFill>
                  <a:schemeClr val="accent1"/>
                </a:solidFill>
              </a:defRPr>
            </a:lvl1pPr>
          </a:lstStyle>
          <a:p>
            <a:pPr lvl="0" algn="ctr" defTabSz="914400"/>
            <a:r>
              <a:rPr lang="en-US" dirty="0"/>
              <a:t>Text</a:t>
            </a:r>
          </a:p>
        </p:txBody>
      </p:sp>
      <p:sp>
        <p:nvSpPr>
          <p:cNvPr id="61" name="Text Placeholder 6">
            <a:extLst>
              <a:ext uri="{FF2B5EF4-FFF2-40B4-BE49-F238E27FC236}">
                <a16:creationId xmlns:a16="http://schemas.microsoft.com/office/drawing/2014/main" id="{57E1EEBA-9787-CC5F-4309-B2053969723D}"/>
              </a:ext>
            </a:extLst>
          </p:cNvPr>
          <p:cNvSpPr>
            <a:spLocks noGrp="1"/>
          </p:cNvSpPr>
          <p:nvPr>
            <p:ph type="body" sz="quarter" idx="37" hasCustomPrompt="1"/>
          </p:nvPr>
        </p:nvSpPr>
        <p:spPr>
          <a:xfrm>
            <a:off x="6743700"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700" b="1" dirty="0">
                <a:solidFill>
                  <a:schemeClr val="accent1"/>
                </a:solidFill>
              </a:defRPr>
            </a:lvl1pPr>
          </a:lstStyle>
          <a:p>
            <a:pPr lvl="0" algn="ctr" defTabSz="914400"/>
            <a:r>
              <a:rPr lang="en-US" dirty="0"/>
              <a:t>Text</a:t>
            </a:r>
          </a:p>
        </p:txBody>
      </p:sp>
    </p:spTree>
    <p:extLst>
      <p:ext uri="{BB962C8B-B14F-4D97-AF65-F5344CB8AC3E}">
        <p14:creationId xmlns:p14="http://schemas.microsoft.com/office/powerpoint/2010/main" val="1785703382"/>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meline I60V6">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4" name="Text Placeholder 6">
            <a:extLst>
              <a:ext uri="{FF2B5EF4-FFF2-40B4-BE49-F238E27FC236}">
                <a16:creationId xmlns:a16="http://schemas.microsoft.com/office/drawing/2014/main" id="{11596524-C63D-A1E8-4A0B-8CBD7E2FD6BA}"/>
              </a:ext>
            </a:extLst>
          </p:cNvPr>
          <p:cNvSpPr>
            <a:spLocks noGrp="1"/>
          </p:cNvSpPr>
          <p:nvPr>
            <p:ph type="body" sz="quarter" idx="31" hasCustomPrompt="1"/>
          </p:nvPr>
        </p:nvSpPr>
        <p:spPr>
          <a:xfrm>
            <a:off x="3493753"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700" b="1" dirty="0">
                <a:solidFill>
                  <a:schemeClr val="accent1"/>
                </a:solidFill>
              </a:defRPr>
            </a:lvl1pPr>
          </a:lstStyle>
          <a:p>
            <a:pPr lvl="0" algn="ctr" defTabSz="914400"/>
            <a:r>
              <a:rPr lang="en-US" dirty="0"/>
              <a:t>Text</a:t>
            </a:r>
          </a:p>
        </p:txBody>
      </p:sp>
      <p:sp>
        <p:nvSpPr>
          <p:cNvPr id="35" name="Text Placeholder 7">
            <a:extLst>
              <a:ext uri="{FF2B5EF4-FFF2-40B4-BE49-F238E27FC236}">
                <a16:creationId xmlns:a16="http://schemas.microsoft.com/office/drawing/2014/main" id="{B15F961B-67C8-92B6-1667-5E989350E3E0}"/>
              </a:ext>
            </a:extLst>
          </p:cNvPr>
          <p:cNvSpPr>
            <a:spLocks noGrp="1"/>
          </p:cNvSpPr>
          <p:nvPr>
            <p:ph type="body" sz="quarter" idx="19"/>
          </p:nvPr>
        </p:nvSpPr>
        <p:spPr>
          <a:xfrm>
            <a:off x="530755" y="3925457"/>
            <a:ext cx="2730500" cy="832208"/>
          </a:xfrm>
        </p:spPr>
        <p:txBody>
          <a:bodyPr>
            <a:noAutofit/>
          </a:bodyPr>
          <a:lstStyle>
            <a:lvl1pPr algn="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6" name="Text Placeholder 6">
            <a:extLst>
              <a:ext uri="{FF2B5EF4-FFF2-40B4-BE49-F238E27FC236}">
                <a16:creationId xmlns:a16="http://schemas.microsoft.com/office/drawing/2014/main" id="{A0245317-5EE6-BFFC-1AF7-10F3DE47907F}"/>
              </a:ext>
            </a:extLst>
          </p:cNvPr>
          <p:cNvSpPr>
            <a:spLocks noGrp="1"/>
          </p:cNvSpPr>
          <p:nvPr>
            <p:ph type="body" sz="quarter" idx="20" hasCustomPrompt="1"/>
          </p:nvPr>
        </p:nvSpPr>
        <p:spPr>
          <a:xfrm>
            <a:off x="530755" y="3247854"/>
            <a:ext cx="2730500" cy="643283"/>
          </a:xfrm>
        </p:spPr>
        <p:txBody>
          <a:bodyPr anchor="b">
            <a:noAutofit/>
          </a:bodyPr>
          <a:lstStyle>
            <a:lvl1pPr algn="r">
              <a:lnSpc>
                <a:spcPct val="100000"/>
              </a:lnSpc>
              <a:spcBef>
                <a:spcPts val="0"/>
              </a:spcBef>
              <a:defRPr sz="1800" b="1"/>
            </a:lvl1pPr>
          </a:lstStyle>
          <a:p>
            <a:pPr lvl="0"/>
            <a:r>
              <a:rPr lang="en-US" dirty="0"/>
              <a:t>Click to edit master</a:t>
            </a:r>
          </a:p>
        </p:txBody>
      </p:sp>
      <p:sp>
        <p:nvSpPr>
          <p:cNvPr id="60" name="Text Placeholder 6">
            <a:extLst>
              <a:ext uri="{FF2B5EF4-FFF2-40B4-BE49-F238E27FC236}">
                <a16:creationId xmlns:a16="http://schemas.microsoft.com/office/drawing/2014/main" id="{C50C57DB-A85B-86C2-041A-8F82ED06CDDB}"/>
              </a:ext>
            </a:extLst>
          </p:cNvPr>
          <p:cNvSpPr>
            <a:spLocks noGrp="1"/>
          </p:cNvSpPr>
          <p:nvPr userDrawn="1">
            <p:ph type="body" sz="quarter" idx="36" hasCustomPrompt="1"/>
          </p:nvPr>
        </p:nvSpPr>
        <p:spPr>
          <a:xfrm>
            <a:off x="4801564"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700" b="1" dirty="0">
                <a:solidFill>
                  <a:schemeClr val="accent1"/>
                </a:solidFill>
              </a:defRPr>
            </a:lvl1pPr>
          </a:lstStyle>
          <a:p>
            <a:pPr lvl="0" algn="ctr" defTabSz="914400"/>
            <a:r>
              <a:rPr lang="en-US" dirty="0"/>
              <a:t>Text</a:t>
            </a:r>
          </a:p>
        </p:txBody>
      </p:sp>
      <p:sp>
        <p:nvSpPr>
          <p:cNvPr id="2" name="Text Placeholder 6">
            <a:extLst>
              <a:ext uri="{FF2B5EF4-FFF2-40B4-BE49-F238E27FC236}">
                <a16:creationId xmlns:a16="http://schemas.microsoft.com/office/drawing/2014/main" id="{FB3932ED-7DFC-8F1A-71CD-7B2944DAE2D2}"/>
              </a:ext>
            </a:extLst>
          </p:cNvPr>
          <p:cNvSpPr>
            <a:spLocks noGrp="1"/>
          </p:cNvSpPr>
          <p:nvPr userDrawn="1">
            <p:ph type="body" sz="quarter" idx="37" hasCustomPrompt="1"/>
          </p:nvPr>
        </p:nvSpPr>
        <p:spPr>
          <a:xfrm>
            <a:off x="6109375"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700" b="1" dirty="0">
                <a:solidFill>
                  <a:schemeClr val="accent1"/>
                </a:solidFill>
              </a:defRPr>
            </a:lvl1pPr>
          </a:lstStyle>
          <a:p>
            <a:pPr lvl="0" algn="ctr" defTabSz="914400"/>
            <a:r>
              <a:rPr lang="en-US" dirty="0"/>
              <a:t>Text</a:t>
            </a:r>
          </a:p>
        </p:txBody>
      </p:sp>
      <p:grpSp>
        <p:nvGrpSpPr>
          <p:cNvPr id="14" name="Group 13">
            <a:extLst>
              <a:ext uri="{FF2B5EF4-FFF2-40B4-BE49-F238E27FC236}">
                <a16:creationId xmlns:a16="http://schemas.microsoft.com/office/drawing/2014/main" id="{19D58660-4CED-9B75-DF3A-8E784583BDBA}"/>
              </a:ext>
            </a:extLst>
          </p:cNvPr>
          <p:cNvGrpSpPr/>
          <p:nvPr userDrawn="1"/>
        </p:nvGrpSpPr>
        <p:grpSpPr>
          <a:xfrm>
            <a:off x="3423758" y="3357980"/>
            <a:ext cx="5231244" cy="1307812"/>
            <a:chOff x="4134283" y="3357980"/>
            <a:chExt cx="5231244" cy="1307812"/>
          </a:xfrm>
        </p:grpSpPr>
        <p:grpSp>
          <p:nvGrpSpPr>
            <p:cNvPr id="7" name="Group 6">
              <a:extLst>
                <a:ext uri="{FF2B5EF4-FFF2-40B4-BE49-F238E27FC236}">
                  <a16:creationId xmlns:a16="http://schemas.microsoft.com/office/drawing/2014/main" id="{586C29C9-1DC4-93E8-6286-D3BAABE2BA82}"/>
                </a:ext>
              </a:extLst>
            </p:cNvPr>
            <p:cNvGrpSpPr/>
            <p:nvPr userDrawn="1"/>
          </p:nvGrpSpPr>
          <p:grpSpPr>
            <a:xfrm>
              <a:off x="6749905" y="3357980"/>
              <a:ext cx="2615622" cy="1307812"/>
              <a:chOff x="4134283" y="2768888"/>
              <a:chExt cx="2615622" cy="1307812"/>
            </a:xfrm>
          </p:grpSpPr>
          <p:sp>
            <p:nvSpPr>
              <p:cNvPr id="11" name="Arc 47">
                <a:extLst>
                  <a:ext uri="{FF2B5EF4-FFF2-40B4-BE49-F238E27FC236}">
                    <a16:creationId xmlns:a16="http://schemas.microsoft.com/office/drawing/2014/main" id="{4DFCAD89-E639-B4AC-2D2E-780EBC33946B}"/>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48">
                <a:extLst>
                  <a:ext uri="{FF2B5EF4-FFF2-40B4-BE49-F238E27FC236}">
                    <a16:creationId xmlns:a16="http://schemas.microsoft.com/office/drawing/2014/main" id="{47B1ADBE-455A-963E-1C2E-7F6C24DAA7AB}"/>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B14BC7E9-C609-0806-9B5E-C9CC94346E1E}"/>
                </a:ext>
              </a:extLst>
            </p:cNvPr>
            <p:cNvGrpSpPr/>
            <p:nvPr userDrawn="1"/>
          </p:nvGrpSpPr>
          <p:grpSpPr>
            <a:xfrm>
              <a:off x="4134283" y="3357980"/>
              <a:ext cx="2615622" cy="1307812"/>
              <a:chOff x="4134283" y="2768888"/>
              <a:chExt cx="2615622" cy="1307812"/>
            </a:xfrm>
          </p:grpSpPr>
          <p:sp>
            <p:nvSpPr>
              <p:cNvPr id="48" name="Arc 47">
                <a:extLst>
                  <a:ext uri="{FF2B5EF4-FFF2-40B4-BE49-F238E27FC236}">
                    <a16:creationId xmlns:a16="http://schemas.microsoft.com/office/drawing/2014/main" id="{2E0450EB-66B2-DC14-F393-BD8A7A0A9157}"/>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a:extLst>
                  <a:ext uri="{FF2B5EF4-FFF2-40B4-BE49-F238E27FC236}">
                    <a16:creationId xmlns:a16="http://schemas.microsoft.com/office/drawing/2014/main" id="{DD0AB41B-2216-D3DF-637B-CBCFC365A0AA}"/>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7" name="Group 46">
              <a:extLst>
                <a:ext uri="{FF2B5EF4-FFF2-40B4-BE49-F238E27FC236}">
                  <a16:creationId xmlns:a16="http://schemas.microsoft.com/office/drawing/2014/main" id="{1CA30F10-A9B6-4CC6-7BCA-91A948862A01}"/>
                </a:ext>
              </a:extLst>
            </p:cNvPr>
            <p:cNvGrpSpPr/>
            <p:nvPr userDrawn="1"/>
          </p:nvGrpSpPr>
          <p:grpSpPr>
            <a:xfrm>
              <a:off x="4134283" y="3357980"/>
              <a:ext cx="2615622" cy="1307812"/>
              <a:chOff x="4134283" y="2775094"/>
              <a:chExt cx="2615622" cy="1307812"/>
            </a:xfrm>
          </p:grpSpPr>
          <p:sp>
            <p:nvSpPr>
              <p:cNvPr id="30" name="Arc 29">
                <a:extLst>
                  <a:ext uri="{FF2B5EF4-FFF2-40B4-BE49-F238E27FC236}">
                    <a16:creationId xmlns:a16="http://schemas.microsoft.com/office/drawing/2014/main" id="{0FEC80B5-0AC6-5468-8EEE-9CC67824A202}"/>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30">
                <a:extLst>
                  <a:ext uri="{FF2B5EF4-FFF2-40B4-BE49-F238E27FC236}">
                    <a16:creationId xmlns:a16="http://schemas.microsoft.com/office/drawing/2014/main" id="{4101E0C2-EB44-0B83-7434-2E13B56CA1E8}"/>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95F27569-90D2-D3B0-E172-F3393CEA159C}"/>
                </a:ext>
              </a:extLst>
            </p:cNvPr>
            <p:cNvGrpSpPr/>
            <p:nvPr userDrawn="1"/>
          </p:nvGrpSpPr>
          <p:grpSpPr>
            <a:xfrm>
              <a:off x="6749905" y="3357980"/>
              <a:ext cx="2615622" cy="1307812"/>
              <a:chOff x="4134283" y="2775094"/>
              <a:chExt cx="2615622" cy="1307812"/>
            </a:xfrm>
          </p:grpSpPr>
          <p:sp>
            <p:nvSpPr>
              <p:cNvPr id="9" name="Arc 8">
                <a:extLst>
                  <a:ext uri="{FF2B5EF4-FFF2-40B4-BE49-F238E27FC236}">
                    <a16:creationId xmlns:a16="http://schemas.microsoft.com/office/drawing/2014/main" id="{78D106D0-F083-A044-5D3E-99D03C0C04A3}"/>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a:extLst>
                  <a:ext uri="{FF2B5EF4-FFF2-40B4-BE49-F238E27FC236}">
                    <a16:creationId xmlns:a16="http://schemas.microsoft.com/office/drawing/2014/main" id="{0E88438E-4324-590F-143C-8F2AF64D60A4}"/>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
        <p:nvSpPr>
          <p:cNvPr id="13" name="Text Placeholder 6">
            <a:extLst>
              <a:ext uri="{FF2B5EF4-FFF2-40B4-BE49-F238E27FC236}">
                <a16:creationId xmlns:a16="http://schemas.microsoft.com/office/drawing/2014/main" id="{8DCF427D-CCD6-828C-2DB4-669BCE8B561D}"/>
              </a:ext>
            </a:extLst>
          </p:cNvPr>
          <p:cNvSpPr>
            <a:spLocks noGrp="1"/>
          </p:cNvSpPr>
          <p:nvPr userDrawn="1">
            <p:ph type="body" sz="quarter" idx="38" hasCustomPrompt="1"/>
          </p:nvPr>
        </p:nvSpPr>
        <p:spPr>
          <a:xfrm>
            <a:off x="7417186"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700" b="1" dirty="0">
                <a:solidFill>
                  <a:schemeClr val="accent1"/>
                </a:solidFill>
              </a:defRPr>
            </a:lvl1pPr>
          </a:lstStyle>
          <a:p>
            <a:pPr lvl="0" algn="ctr" defTabSz="914400"/>
            <a:r>
              <a:rPr lang="en-US" dirty="0"/>
              <a:t>Text</a:t>
            </a:r>
          </a:p>
        </p:txBody>
      </p:sp>
      <p:sp>
        <p:nvSpPr>
          <p:cNvPr id="15" name="Text Placeholder 7">
            <a:extLst>
              <a:ext uri="{FF2B5EF4-FFF2-40B4-BE49-F238E27FC236}">
                <a16:creationId xmlns:a16="http://schemas.microsoft.com/office/drawing/2014/main" id="{8BE2AA73-FE32-2E96-C786-6F5F62D49ACC}"/>
              </a:ext>
            </a:extLst>
          </p:cNvPr>
          <p:cNvSpPr>
            <a:spLocks noGrp="1"/>
          </p:cNvSpPr>
          <p:nvPr>
            <p:ph type="body" sz="quarter" idx="39"/>
          </p:nvPr>
        </p:nvSpPr>
        <p:spPr>
          <a:xfrm>
            <a:off x="8817508" y="3925457"/>
            <a:ext cx="2586036" cy="832208"/>
          </a:xfrm>
        </p:spPr>
        <p:txBody>
          <a:bodyPr>
            <a:noAutofit/>
          </a:bodyPr>
          <a:lstStyle>
            <a:lvl1pPr algn="l">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3F1E8BBE-0517-4DB5-4F7E-DA0E822124FC}"/>
              </a:ext>
            </a:extLst>
          </p:cNvPr>
          <p:cNvSpPr>
            <a:spLocks noGrp="1"/>
          </p:cNvSpPr>
          <p:nvPr>
            <p:ph type="body" sz="quarter" idx="40" hasCustomPrompt="1"/>
          </p:nvPr>
        </p:nvSpPr>
        <p:spPr>
          <a:xfrm>
            <a:off x="8817508" y="3247854"/>
            <a:ext cx="2586036" cy="643283"/>
          </a:xfrm>
        </p:spPr>
        <p:txBody>
          <a:bodyPr anchor="b">
            <a:noAutofit/>
          </a:bodyPr>
          <a:lstStyle>
            <a:lvl1pPr algn="l">
              <a:lnSpc>
                <a:spcPct val="100000"/>
              </a:lnSpc>
              <a:spcBef>
                <a:spcPts val="0"/>
              </a:spcBef>
              <a:defRPr sz="1800" b="1"/>
            </a:lvl1pPr>
          </a:lstStyle>
          <a:p>
            <a:pPr lvl="0"/>
            <a:r>
              <a:rPr lang="en-US" dirty="0"/>
              <a:t>Click to edit master</a:t>
            </a:r>
          </a:p>
        </p:txBody>
      </p:sp>
      <p:sp>
        <p:nvSpPr>
          <p:cNvPr id="17" name="Text Placeholder 7">
            <a:extLst>
              <a:ext uri="{FF2B5EF4-FFF2-40B4-BE49-F238E27FC236}">
                <a16:creationId xmlns:a16="http://schemas.microsoft.com/office/drawing/2014/main" id="{5AEB787C-A2EA-C726-133A-259B1A3EC554}"/>
              </a:ext>
            </a:extLst>
          </p:cNvPr>
          <p:cNvSpPr>
            <a:spLocks noGrp="1"/>
          </p:cNvSpPr>
          <p:nvPr>
            <p:ph type="body" sz="quarter" idx="41"/>
          </p:nvPr>
        </p:nvSpPr>
        <p:spPr>
          <a:xfrm>
            <a:off x="3857695" y="5453522"/>
            <a:ext cx="3077786" cy="832208"/>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8" name="Text Placeholder 6">
            <a:extLst>
              <a:ext uri="{FF2B5EF4-FFF2-40B4-BE49-F238E27FC236}">
                <a16:creationId xmlns:a16="http://schemas.microsoft.com/office/drawing/2014/main" id="{9E885A0A-11D5-2701-45CF-67730EF80328}"/>
              </a:ext>
            </a:extLst>
          </p:cNvPr>
          <p:cNvSpPr>
            <a:spLocks noGrp="1"/>
          </p:cNvSpPr>
          <p:nvPr>
            <p:ph type="body" sz="quarter" idx="42" hasCustomPrompt="1"/>
          </p:nvPr>
        </p:nvSpPr>
        <p:spPr>
          <a:xfrm>
            <a:off x="3857695" y="4775919"/>
            <a:ext cx="3077786" cy="643283"/>
          </a:xfrm>
        </p:spPr>
        <p:txBody>
          <a:bodyPr anchor="b">
            <a:noAutofit/>
          </a:bodyPr>
          <a:lstStyle>
            <a:lvl1pPr algn="ctr">
              <a:lnSpc>
                <a:spcPct val="100000"/>
              </a:lnSpc>
              <a:spcBef>
                <a:spcPts val="0"/>
              </a:spcBef>
              <a:defRPr sz="1800" b="1"/>
            </a:lvl1pPr>
          </a:lstStyle>
          <a:p>
            <a:pPr lvl="0"/>
            <a:r>
              <a:rPr lang="en-US" dirty="0"/>
              <a:t>Click to edit master</a:t>
            </a:r>
          </a:p>
        </p:txBody>
      </p:sp>
      <p:sp>
        <p:nvSpPr>
          <p:cNvPr id="19" name="Text Placeholder 7">
            <a:extLst>
              <a:ext uri="{FF2B5EF4-FFF2-40B4-BE49-F238E27FC236}">
                <a16:creationId xmlns:a16="http://schemas.microsoft.com/office/drawing/2014/main" id="{4EE37933-C74B-39A0-1A65-1390CDD39AD3}"/>
              </a:ext>
            </a:extLst>
          </p:cNvPr>
          <p:cNvSpPr>
            <a:spLocks noGrp="1"/>
          </p:cNvSpPr>
          <p:nvPr>
            <p:ph type="body" sz="quarter" idx="43"/>
          </p:nvPr>
        </p:nvSpPr>
        <p:spPr>
          <a:xfrm>
            <a:off x="5193908" y="2415646"/>
            <a:ext cx="3077786" cy="832208"/>
          </a:xfrm>
        </p:spPr>
        <p:txBody>
          <a:bodyPr>
            <a:noAutofit/>
          </a:bodyPr>
          <a:lstStyle>
            <a:lvl1pPr algn="ct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0" name="Text Placeholder 6">
            <a:extLst>
              <a:ext uri="{FF2B5EF4-FFF2-40B4-BE49-F238E27FC236}">
                <a16:creationId xmlns:a16="http://schemas.microsoft.com/office/drawing/2014/main" id="{7D529DE7-717B-5B8A-375A-4A4217E2111D}"/>
              </a:ext>
            </a:extLst>
          </p:cNvPr>
          <p:cNvSpPr>
            <a:spLocks noGrp="1"/>
          </p:cNvSpPr>
          <p:nvPr>
            <p:ph type="body" sz="quarter" idx="44" hasCustomPrompt="1"/>
          </p:nvPr>
        </p:nvSpPr>
        <p:spPr>
          <a:xfrm>
            <a:off x="5193908" y="1738043"/>
            <a:ext cx="3077786" cy="643283"/>
          </a:xfrm>
        </p:spPr>
        <p:txBody>
          <a:bodyPr anchor="b">
            <a:noAutofit/>
          </a:bodyPr>
          <a:lstStyle>
            <a:lvl1pPr algn="ctr">
              <a:lnSpc>
                <a:spcPct val="100000"/>
              </a:lnSpc>
              <a:spcBef>
                <a:spcPts val="0"/>
              </a:spcBef>
              <a:defRPr sz="1800" b="1"/>
            </a:lvl1pPr>
          </a:lstStyle>
          <a:p>
            <a:pPr lvl="0"/>
            <a:r>
              <a:rPr lang="en-US" dirty="0"/>
              <a:t>Click to edit master</a:t>
            </a:r>
          </a:p>
        </p:txBody>
      </p:sp>
    </p:spTree>
    <p:extLst>
      <p:ext uri="{BB962C8B-B14F-4D97-AF65-F5344CB8AC3E}">
        <p14:creationId xmlns:p14="http://schemas.microsoft.com/office/powerpoint/2010/main" val="88351006"/>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meline I60V7">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4" name="Text Placeholder 6">
            <a:extLst>
              <a:ext uri="{FF2B5EF4-FFF2-40B4-BE49-F238E27FC236}">
                <a16:creationId xmlns:a16="http://schemas.microsoft.com/office/drawing/2014/main" id="{11596524-C63D-A1E8-4A0B-8CBD7E2FD6BA}"/>
              </a:ext>
            </a:extLst>
          </p:cNvPr>
          <p:cNvSpPr>
            <a:spLocks noGrp="1"/>
          </p:cNvSpPr>
          <p:nvPr>
            <p:ph type="body" sz="quarter" idx="31" hasCustomPrompt="1"/>
          </p:nvPr>
        </p:nvSpPr>
        <p:spPr>
          <a:xfrm>
            <a:off x="2820267"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60" name="Text Placeholder 6">
            <a:extLst>
              <a:ext uri="{FF2B5EF4-FFF2-40B4-BE49-F238E27FC236}">
                <a16:creationId xmlns:a16="http://schemas.microsoft.com/office/drawing/2014/main" id="{C50C57DB-A85B-86C2-041A-8F82ED06CDDB}"/>
              </a:ext>
            </a:extLst>
          </p:cNvPr>
          <p:cNvSpPr>
            <a:spLocks noGrp="1"/>
          </p:cNvSpPr>
          <p:nvPr userDrawn="1">
            <p:ph type="body" sz="quarter" idx="36" hasCustomPrompt="1"/>
          </p:nvPr>
        </p:nvSpPr>
        <p:spPr>
          <a:xfrm>
            <a:off x="4128078"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2" name="Text Placeholder 6">
            <a:extLst>
              <a:ext uri="{FF2B5EF4-FFF2-40B4-BE49-F238E27FC236}">
                <a16:creationId xmlns:a16="http://schemas.microsoft.com/office/drawing/2014/main" id="{FB3932ED-7DFC-8F1A-71CD-7B2944DAE2D2}"/>
              </a:ext>
            </a:extLst>
          </p:cNvPr>
          <p:cNvSpPr>
            <a:spLocks noGrp="1"/>
          </p:cNvSpPr>
          <p:nvPr userDrawn="1">
            <p:ph type="body" sz="quarter" idx="37" hasCustomPrompt="1"/>
          </p:nvPr>
        </p:nvSpPr>
        <p:spPr>
          <a:xfrm>
            <a:off x="5435889"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13" name="Text Placeholder 6">
            <a:extLst>
              <a:ext uri="{FF2B5EF4-FFF2-40B4-BE49-F238E27FC236}">
                <a16:creationId xmlns:a16="http://schemas.microsoft.com/office/drawing/2014/main" id="{8DCF427D-CCD6-828C-2DB4-669BCE8B561D}"/>
              </a:ext>
            </a:extLst>
          </p:cNvPr>
          <p:cNvSpPr>
            <a:spLocks noGrp="1"/>
          </p:cNvSpPr>
          <p:nvPr userDrawn="1">
            <p:ph type="body" sz="quarter" idx="38" hasCustomPrompt="1"/>
          </p:nvPr>
        </p:nvSpPr>
        <p:spPr>
          <a:xfrm>
            <a:off x="6743700"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6" name="Text Placeholder 6">
            <a:extLst>
              <a:ext uri="{FF2B5EF4-FFF2-40B4-BE49-F238E27FC236}">
                <a16:creationId xmlns:a16="http://schemas.microsoft.com/office/drawing/2014/main" id="{DCAFB0B1-1EF4-B799-4BD1-0823AEB6E462}"/>
              </a:ext>
            </a:extLst>
          </p:cNvPr>
          <p:cNvSpPr>
            <a:spLocks noGrp="1"/>
          </p:cNvSpPr>
          <p:nvPr>
            <p:ph type="body" sz="quarter" idx="39" hasCustomPrompt="1"/>
          </p:nvPr>
        </p:nvSpPr>
        <p:spPr>
          <a:xfrm>
            <a:off x="8051511"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grpSp>
        <p:nvGrpSpPr>
          <p:cNvPr id="23" name="Group 22">
            <a:extLst>
              <a:ext uri="{FF2B5EF4-FFF2-40B4-BE49-F238E27FC236}">
                <a16:creationId xmlns:a16="http://schemas.microsoft.com/office/drawing/2014/main" id="{9125C3D8-A158-9B36-F7C2-010D21D87B2A}"/>
              </a:ext>
            </a:extLst>
          </p:cNvPr>
          <p:cNvGrpSpPr/>
          <p:nvPr userDrawn="1"/>
        </p:nvGrpSpPr>
        <p:grpSpPr>
          <a:xfrm>
            <a:off x="2750272" y="3357980"/>
            <a:ext cx="6539055" cy="1307812"/>
            <a:chOff x="3480378" y="3357980"/>
            <a:chExt cx="6539055" cy="1307812"/>
          </a:xfrm>
        </p:grpSpPr>
        <p:sp>
          <p:nvSpPr>
            <p:cNvPr id="21" name="Arc 47">
              <a:extLst>
                <a:ext uri="{FF2B5EF4-FFF2-40B4-BE49-F238E27FC236}">
                  <a16:creationId xmlns:a16="http://schemas.microsoft.com/office/drawing/2014/main" id="{FF13ACB4-5EAC-6E24-4772-3CC881898752}"/>
                </a:ext>
              </a:extLst>
            </p:cNvPr>
            <p:cNvSpPr/>
            <p:nvPr userDrawn="1"/>
          </p:nvSpPr>
          <p:spPr>
            <a:xfrm>
              <a:off x="871162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Arc 47">
              <a:extLst>
                <a:ext uri="{FF2B5EF4-FFF2-40B4-BE49-F238E27FC236}">
                  <a16:creationId xmlns:a16="http://schemas.microsoft.com/office/drawing/2014/main" id="{4DFCAD89-E639-B4AC-2D2E-780EBC33946B}"/>
                </a:ext>
              </a:extLst>
            </p:cNvPr>
            <p:cNvSpPr/>
            <p:nvPr userDrawn="1"/>
          </p:nvSpPr>
          <p:spPr>
            <a:xfrm>
              <a:off x="6096000"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48">
              <a:extLst>
                <a:ext uri="{FF2B5EF4-FFF2-40B4-BE49-F238E27FC236}">
                  <a16:creationId xmlns:a16="http://schemas.microsoft.com/office/drawing/2014/main" id="{47B1ADBE-455A-963E-1C2E-7F6C24DAA7AB}"/>
                </a:ext>
              </a:extLst>
            </p:cNvPr>
            <p:cNvSpPr/>
            <p:nvPr userDrawn="1"/>
          </p:nvSpPr>
          <p:spPr>
            <a:xfrm flipV="1">
              <a:off x="7403811"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a:extLst>
                <a:ext uri="{FF2B5EF4-FFF2-40B4-BE49-F238E27FC236}">
                  <a16:creationId xmlns:a16="http://schemas.microsoft.com/office/drawing/2014/main" id="{2E0450EB-66B2-DC14-F393-BD8A7A0A9157}"/>
                </a:ext>
              </a:extLst>
            </p:cNvPr>
            <p:cNvSpPr/>
            <p:nvPr userDrawn="1"/>
          </p:nvSpPr>
          <p:spPr>
            <a:xfrm>
              <a:off x="3480378"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a:extLst>
                <a:ext uri="{FF2B5EF4-FFF2-40B4-BE49-F238E27FC236}">
                  <a16:creationId xmlns:a16="http://schemas.microsoft.com/office/drawing/2014/main" id="{DD0AB41B-2216-D3DF-637B-CBCFC365A0AA}"/>
                </a:ext>
              </a:extLst>
            </p:cNvPr>
            <p:cNvSpPr/>
            <p:nvPr userDrawn="1"/>
          </p:nvSpPr>
          <p:spPr>
            <a:xfrm flipV="1">
              <a:off x="4788189"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a:extLst>
                <a:ext uri="{FF2B5EF4-FFF2-40B4-BE49-F238E27FC236}">
                  <a16:creationId xmlns:a16="http://schemas.microsoft.com/office/drawing/2014/main" id="{0FEC80B5-0AC6-5468-8EEE-9CC67824A202}"/>
                </a:ext>
              </a:extLst>
            </p:cNvPr>
            <p:cNvSpPr/>
            <p:nvPr userDrawn="1"/>
          </p:nvSpPr>
          <p:spPr>
            <a:xfrm>
              <a:off x="3480378"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30">
              <a:extLst>
                <a:ext uri="{FF2B5EF4-FFF2-40B4-BE49-F238E27FC236}">
                  <a16:creationId xmlns:a16="http://schemas.microsoft.com/office/drawing/2014/main" id="{4101E0C2-EB44-0B83-7434-2E13B56CA1E8}"/>
                </a:ext>
              </a:extLst>
            </p:cNvPr>
            <p:cNvSpPr/>
            <p:nvPr userDrawn="1"/>
          </p:nvSpPr>
          <p:spPr>
            <a:xfrm flipV="1">
              <a:off x="4788189"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8">
              <a:extLst>
                <a:ext uri="{FF2B5EF4-FFF2-40B4-BE49-F238E27FC236}">
                  <a16:creationId xmlns:a16="http://schemas.microsoft.com/office/drawing/2014/main" id="{78D106D0-F083-A044-5D3E-99D03C0C04A3}"/>
                </a:ext>
              </a:extLst>
            </p:cNvPr>
            <p:cNvSpPr/>
            <p:nvPr userDrawn="1"/>
          </p:nvSpPr>
          <p:spPr>
            <a:xfrm>
              <a:off x="6096000"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a:extLst>
                <a:ext uri="{FF2B5EF4-FFF2-40B4-BE49-F238E27FC236}">
                  <a16:creationId xmlns:a16="http://schemas.microsoft.com/office/drawing/2014/main" id="{0E88438E-4324-590F-143C-8F2AF64D60A4}"/>
                </a:ext>
              </a:extLst>
            </p:cNvPr>
            <p:cNvSpPr/>
            <p:nvPr userDrawn="1"/>
          </p:nvSpPr>
          <p:spPr>
            <a:xfrm flipV="1">
              <a:off x="7403811"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a:extLst>
                <a:ext uri="{FF2B5EF4-FFF2-40B4-BE49-F238E27FC236}">
                  <a16:creationId xmlns:a16="http://schemas.microsoft.com/office/drawing/2014/main" id="{5933DD6D-7612-2211-9F85-2788C511AC3F}"/>
                </a:ext>
              </a:extLst>
            </p:cNvPr>
            <p:cNvSpPr/>
            <p:nvPr userDrawn="1"/>
          </p:nvSpPr>
          <p:spPr>
            <a:xfrm>
              <a:off x="871162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4" name="Text Placeholder 7">
            <a:extLst>
              <a:ext uri="{FF2B5EF4-FFF2-40B4-BE49-F238E27FC236}">
                <a16:creationId xmlns:a16="http://schemas.microsoft.com/office/drawing/2014/main" id="{0C80C2D5-FBC0-7694-D92B-796EAC59D258}"/>
              </a:ext>
            </a:extLst>
          </p:cNvPr>
          <p:cNvSpPr>
            <a:spLocks noGrp="1"/>
          </p:cNvSpPr>
          <p:nvPr>
            <p:ph type="body" sz="quarter" idx="33"/>
          </p:nvPr>
        </p:nvSpPr>
        <p:spPr>
          <a:xfrm>
            <a:off x="2373515" y="2381497"/>
            <a:ext cx="206132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5" name="Text Placeholder 6">
            <a:extLst>
              <a:ext uri="{FF2B5EF4-FFF2-40B4-BE49-F238E27FC236}">
                <a16:creationId xmlns:a16="http://schemas.microsoft.com/office/drawing/2014/main" id="{D9FC636E-821A-9F7D-C08A-511A6BA2850B}"/>
              </a:ext>
            </a:extLst>
          </p:cNvPr>
          <p:cNvSpPr>
            <a:spLocks noGrp="1"/>
          </p:cNvSpPr>
          <p:nvPr>
            <p:ph type="body" sz="quarter" idx="34" hasCustomPrompt="1"/>
          </p:nvPr>
        </p:nvSpPr>
        <p:spPr>
          <a:xfrm>
            <a:off x="2373515" y="1703894"/>
            <a:ext cx="206132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26" name="Text Placeholder 7">
            <a:extLst>
              <a:ext uri="{FF2B5EF4-FFF2-40B4-BE49-F238E27FC236}">
                <a16:creationId xmlns:a16="http://schemas.microsoft.com/office/drawing/2014/main" id="{A8A1D0B3-26E4-3001-57ED-EC984A5B03A0}"/>
              </a:ext>
            </a:extLst>
          </p:cNvPr>
          <p:cNvSpPr>
            <a:spLocks noGrp="1"/>
          </p:cNvSpPr>
          <p:nvPr>
            <p:ph type="body" sz="quarter" idx="40"/>
          </p:nvPr>
        </p:nvSpPr>
        <p:spPr>
          <a:xfrm>
            <a:off x="4989137" y="2381497"/>
            <a:ext cx="206132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7" name="Text Placeholder 6">
            <a:extLst>
              <a:ext uri="{FF2B5EF4-FFF2-40B4-BE49-F238E27FC236}">
                <a16:creationId xmlns:a16="http://schemas.microsoft.com/office/drawing/2014/main" id="{5F0020E0-506A-75A6-1201-AD6F6EF5717E}"/>
              </a:ext>
            </a:extLst>
          </p:cNvPr>
          <p:cNvSpPr>
            <a:spLocks noGrp="1"/>
          </p:cNvSpPr>
          <p:nvPr>
            <p:ph type="body" sz="quarter" idx="41" hasCustomPrompt="1"/>
          </p:nvPr>
        </p:nvSpPr>
        <p:spPr>
          <a:xfrm>
            <a:off x="4989137" y="1703894"/>
            <a:ext cx="206132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28" name="Text Placeholder 7">
            <a:extLst>
              <a:ext uri="{FF2B5EF4-FFF2-40B4-BE49-F238E27FC236}">
                <a16:creationId xmlns:a16="http://schemas.microsoft.com/office/drawing/2014/main" id="{7B02848F-53B4-F2FA-FC8A-E17300CE5569}"/>
              </a:ext>
            </a:extLst>
          </p:cNvPr>
          <p:cNvSpPr>
            <a:spLocks noGrp="1"/>
          </p:cNvSpPr>
          <p:nvPr>
            <p:ph type="body" sz="quarter" idx="42"/>
          </p:nvPr>
        </p:nvSpPr>
        <p:spPr>
          <a:xfrm>
            <a:off x="7604759" y="2381497"/>
            <a:ext cx="206132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9" name="Text Placeholder 6">
            <a:extLst>
              <a:ext uri="{FF2B5EF4-FFF2-40B4-BE49-F238E27FC236}">
                <a16:creationId xmlns:a16="http://schemas.microsoft.com/office/drawing/2014/main" id="{0F51AAA0-5B8F-462D-472E-7118D99CAE4A}"/>
              </a:ext>
            </a:extLst>
          </p:cNvPr>
          <p:cNvSpPr>
            <a:spLocks noGrp="1"/>
          </p:cNvSpPr>
          <p:nvPr>
            <p:ph type="body" sz="quarter" idx="43" hasCustomPrompt="1"/>
          </p:nvPr>
        </p:nvSpPr>
        <p:spPr>
          <a:xfrm>
            <a:off x="7604759" y="1703894"/>
            <a:ext cx="206132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32" name="Text Placeholder 7">
            <a:extLst>
              <a:ext uri="{FF2B5EF4-FFF2-40B4-BE49-F238E27FC236}">
                <a16:creationId xmlns:a16="http://schemas.microsoft.com/office/drawing/2014/main" id="{0650EE1F-926B-F03A-FD76-864F6578C2B4}"/>
              </a:ext>
            </a:extLst>
          </p:cNvPr>
          <p:cNvSpPr>
            <a:spLocks noGrp="1"/>
          </p:cNvSpPr>
          <p:nvPr>
            <p:ph type="body" sz="quarter" idx="44"/>
          </p:nvPr>
        </p:nvSpPr>
        <p:spPr>
          <a:xfrm>
            <a:off x="3680459" y="5455255"/>
            <a:ext cx="206132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3" name="Text Placeholder 6">
            <a:extLst>
              <a:ext uri="{FF2B5EF4-FFF2-40B4-BE49-F238E27FC236}">
                <a16:creationId xmlns:a16="http://schemas.microsoft.com/office/drawing/2014/main" id="{45886628-E69F-EA44-6727-D3B44CEF1FAD}"/>
              </a:ext>
            </a:extLst>
          </p:cNvPr>
          <p:cNvSpPr>
            <a:spLocks noGrp="1"/>
          </p:cNvSpPr>
          <p:nvPr>
            <p:ph type="body" sz="quarter" idx="45" hasCustomPrompt="1"/>
          </p:nvPr>
        </p:nvSpPr>
        <p:spPr>
          <a:xfrm>
            <a:off x="3680459" y="4777652"/>
            <a:ext cx="206132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37" name="Text Placeholder 7">
            <a:extLst>
              <a:ext uri="{FF2B5EF4-FFF2-40B4-BE49-F238E27FC236}">
                <a16:creationId xmlns:a16="http://schemas.microsoft.com/office/drawing/2014/main" id="{D2C2018F-11EE-504E-FB05-4A3F7F1B3543}"/>
              </a:ext>
            </a:extLst>
          </p:cNvPr>
          <p:cNvSpPr>
            <a:spLocks noGrp="1"/>
          </p:cNvSpPr>
          <p:nvPr>
            <p:ph type="body" sz="quarter" idx="46"/>
          </p:nvPr>
        </p:nvSpPr>
        <p:spPr>
          <a:xfrm>
            <a:off x="6297818" y="5455255"/>
            <a:ext cx="206132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8" name="Text Placeholder 6">
            <a:extLst>
              <a:ext uri="{FF2B5EF4-FFF2-40B4-BE49-F238E27FC236}">
                <a16:creationId xmlns:a16="http://schemas.microsoft.com/office/drawing/2014/main" id="{28F9AE6F-F3CC-00A2-7E50-0B576D2D0331}"/>
              </a:ext>
            </a:extLst>
          </p:cNvPr>
          <p:cNvSpPr>
            <a:spLocks noGrp="1"/>
          </p:cNvSpPr>
          <p:nvPr>
            <p:ph type="body" sz="quarter" idx="47" hasCustomPrompt="1"/>
          </p:nvPr>
        </p:nvSpPr>
        <p:spPr>
          <a:xfrm>
            <a:off x="6297818" y="4777652"/>
            <a:ext cx="2061326" cy="643283"/>
          </a:xfrm>
        </p:spPr>
        <p:txBody>
          <a:bodyPr anchor="b">
            <a:noAutofit/>
          </a:bodyPr>
          <a:lstStyle>
            <a:lvl1pPr algn="ctr">
              <a:lnSpc>
                <a:spcPct val="100000"/>
              </a:lnSpc>
              <a:spcBef>
                <a:spcPts val="0"/>
              </a:spcBef>
              <a:defRPr sz="1400" b="1"/>
            </a:lvl1pPr>
          </a:lstStyle>
          <a:p>
            <a:pPr lvl="0"/>
            <a:r>
              <a:rPr lang="en-US" dirty="0"/>
              <a:t>Click to edit master</a:t>
            </a:r>
          </a:p>
        </p:txBody>
      </p:sp>
    </p:spTree>
    <p:extLst>
      <p:ext uri="{BB962C8B-B14F-4D97-AF65-F5344CB8AC3E}">
        <p14:creationId xmlns:p14="http://schemas.microsoft.com/office/powerpoint/2010/main" val="123295844"/>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meline I60V8">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34" name="Text Placeholder 6">
            <a:extLst>
              <a:ext uri="{FF2B5EF4-FFF2-40B4-BE49-F238E27FC236}">
                <a16:creationId xmlns:a16="http://schemas.microsoft.com/office/drawing/2014/main" id="{11596524-C63D-A1E8-4A0B-8CBD7E2FD6BA}"/>
              </a:ext>
            </a:extLst>
          </p:cNvPr>
          <p:cNvSpPr>
            <a:spLocks noGrp="1"/>
          </p:cNvSpPr>
          <p:nvPr>
            <p:ph type="body" sz="quarter" idx="31" hasCustomPrompt="1"/>
          </p:nvPr>
        </p:nvSpPr>
        <p:spPr>
          <a:xfrm>
            <a:off x="2175887"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60" name="Text Placeholder 6">
            <a:extLst>
              <a:ext uri="{FF2B5EF4-FFF2-40B4-BE49-F238E27FC236}">
                <a16:creationId xmlns:a16="http://schemas.microsoft.com/office/drawing/2014/main" id="{C50C57DB-A85B-86C2-041A-8F82ED06CDDB}"/>
              </a:ext>
            </a:extLst>
          </p:cNvPr>
          <p:cNvSpPr>
            <a:spLocks noGrp="1"/>
          </p:cNvSpPr>
          <p:nvPr userDrawn="1">
            <p:ph type="body" sz="quarter" idx="36" hasCustomPrompt="1"/>
          </p:nvPr>
        </p:nvSpPr>
        <p:spPr>
          <a:xfrm>
            <a:off x="3483698"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2" name="Text Placeholder 6">
            <a:extLst>
              <a:ext uri="{FF2B5EF4-FFF2-40B4-BE49-F238E27FC236}">
                <a16:creationId xmlns:a16="http://schemas.microsoft.com/office/drawing/2014/main" id="{FB3932ED-7DFC-8F1A-71CD-7B2944DAE2D2}"/>
              </a:ext>
            </a:extLst>
          </p:cNvPr>
          <p:cNvSpPr>
            <a:spLocks noGrp="1"/>
          </p:cNvSpPr>
          <p:nvPr userDrawn="1">
            <p:ph type="body" sz="quarter" idx="37" hasCustomPrompt="1"/>
          </p:nvPr>
        </p:nvSpPr>
        <p:spPr>
          <a:xfrm>
            <a:off x="4791509"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13" name="Text Placeholder 6">
            <a:extLst>
              <a:ext uri="{FF2B5EF4-FFF2-40B4-BE49-F238E27FC236}">
                <a16:creationId xmlns:a16="http://schemas.microsoft.com/office/drawing/2014/main" id="{8DCF427D-CCD6-828C-2DB4-669BCE8B561D}"/>
              </a:ext>
            </a:extLst>
          </p:cNvPr>
          <p:cNvSpPr>
            <a:spLocks noGrp="1"/>
          </p:cNvSpPr>
          <p:nvPr userDrawn="1">
            <p:ph type="body" sz="quarter" idx="38" hasCustomPrompt="1"/>
          </p:nvPr>
        </p:nvSpPr>
        <p:spPr>
          <a:xfrm>
            <a:off x="6099320"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6" name="Text Placeholder 6">
            <a:extLst>
              <a:ext uri="{FF2B5EF4-FFF2-40B4-BE49-F238E27FC236}">
                <a16:creationId xmlns:a16="http://schemas.microsoft.com/office/drawing/2014/main" id="{DCAFB0B1-1EF4-B799-4BD1-0823AEB6E462}"/>
              </a:ext>
            </a:extLst>
          </p:cNvPr>
          <p:cNvSpPr>
            <a:spLocks noGrp="1"/>
          </p:cNvSpPr>
          <p:nvPr>
            <p:ph type="body" sz="quarter" idx="39" hasCustomPrompt="1"/>
          </p:nvPr>
        </p:nvSpPr>
        <p:spPr>
          <a:xfrm>
            <a:off x="7407131"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sp>
        <p:nvSpPr>
          <p:cNvPr id="24" name="Text Placeholder 7">
            <a:extLst>
              <a:ext uri="{FF2B5EF4-FFF2-40B4-BE49-F238E27FC236}">
                <a16:creationId xmlns:a16="http://schemas.microsoft.com/office/drawing/2014/main" id="{0C80C2D5-FBC0-7694-D92B-796EAC59D258}"/>
              </a:ext>
            </a:extLst>
          </p:cNvPr>
          <p:cNvSpPr>
            <a:spLocks noGrp="1"/>
          </p:cNvSpPr>
          <p:nvPr userDrawn="1">
            <p:ph type="body" sz="quarter" idx="33"/>
          </p:nvPr>
        </p:nvSpPr>
        <p:spPr>
          <a:xfrm>
            <a:off x="1684830" y="2381497"/>
            <a:ext cx="214993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5" name="Text Placeholder 6">
            <a:extLst>
              <a:ext uri="{FF2B5EF4-FFF2-40B4-BE49-F238E27FC236}">
                <a16:creationId xmlns:a16="http://schemas.microsoft.com/office/drawing/2014/main" id="{D9FC636E-821A-9F7D-C08A-511A6BA2850B}"/>
              </a:ext>
            </a:extLst>
          </p:cNvPr>
          <p:cNvSpPr>
            <a:spLocks noGrp="1"/>
          </p:cNvSpPr>
          <p:nvPr userDrawn="1">
            <p:ph type="body" sz="quarter" idx="34" hasCustomPrompt="1"/>
          </p:nvPr>
        </p:nvSpPr>
        <p:spPr>
          <a:xfrm>
            <a:off x="1684830" y="1703894"/>
            <a:ext cx="214993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26" name="Text Placeholder 7">
            <a:extLst>
              <a:ext uri="{FF2B5EF4-FFF2-40B4-BE49-F238E27FC236}">
                <a16:creationId xmlns:a16="http://schemas.microsoft.com/office/drawing/2014/main" id="{A8A1D0B3-26E4-3001-57ED-EC984A5B03A0}"/>
              </a:ext>
            </a:extLst>
          </p:cNvPr>
          <p:cNvSpPr>
            <a:spLocks noGrp="1"/>
          </p:cNvSpPr>
          <p:nvPr userDrawn="1">
            <p:ph type="body" sz="quarter" idx="40"/>
          </p:nvPr>
        </p:nvSpPr>
        <p:spPr>
          <a:xfrm>
            <a:off x="4300452" y="2381497"/>
            <a:ext cx="214993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7" name="Text Placeholder 6">
            <a:extLst>
              <a:ext uri="{FF2B5EF4-FFF2-40B4-BE49-F238E27FC236}">
                <a16:creationId xmlns:a16="http://schemas.microsoft.com/office/drawing/2014/main" id="{5F0020E0-506A-75A6-1201-AD6F6EF5717E}"/>
              </a:ext>
            </a:extLst>
          </p:cNvPr>
          <p:cNvSpPr>
            <a:spLocks noGrp="1"/>
          </p:cNvSpPr>
          <p:nvPr userDrawn="1">
            <p:ph type="body" sz="quarter" idx="41" hasCustomPrompt="1"/>
          </p:nvPr>
        </p:nvSpPr>
        <p:spPr>
          <a:xfrm>
            <a:off x="4300452" y="1703894"/>
            <a:ext cx="214993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28" name="Text Placeholder 7">
            <a:extLst>
              <a:ext uri="{FF2B5EF4-FFF2-40B4-BE49-F238E27FC236}">
                <a16:creationId xmlns:a16="http://schemas.microsoft.com/office/drawing/2014/main" id="{7B02848F-53B4-F2FA-FC8A-E17300CE5569}"/>
              </a:ext>
            </a:extLst>
          </p:cNvPr>
          <p:cNvSpPr>
            <a:spLocks noGrp="1"/>
          </p:cNvSpPr>
          <p:nvPr userDrawn="1">
            <p:ph type="body" sz="quarter" idx="42"/>
          </p:nvPr>
        </p:nvSpPr>
        <p:spPr>
          <a:xfrm>
            <a:off x="6916074" y="2381497"/>
            <a:ext cx="214993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9" name="Text Placeholder 6">
            <a:extLst>
              <a:ext uri="{FF2B5EF4-FFF2-40B4-BE49-F238E27FC236}">
                <a16:creationId xmlns:a16="http://schemas.microsoft.com/office/drawing/2014/main" id="{0F51AAA0-5B8F-462D-472E-7118D99CAE4A}"/>
              </a:ext>
            </a:extLst>
          </p:cNvPr>
          <p:cNvSpPr>
            <a:spLocks noGrp="1"/>
          </p:cNvSpPr>
          <p:nvPr userDrawn="1">
            <p:ph type="body" sz="quarter" idx="43" hasCustomPrompt="1"/>
          </p:nvPr>
        </p:nvSpPr>
        <p:spPr>
          <a:xfrm>
            <a:off x="6916074" y="1703894"/>
            <a:ext cx="214993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32" name="Text Placeholder 7">
            <a:extLst>
              <a:ext uri="{FF2B5EF4-FFF2-40B4-BE49-F238E27FC236}">
                <a16:creationId xmlns:a16="http://schemas.microsoft.com/office/drawing/2014/main" id="{0650EE1F-926B-F03A-FD76-864F6578C2B4}"/>
              </a:ext>
            </a:extLst>
          </p:cNvPr>
          <p:cNvSpPr>
            <a:spLocks noGrp="1"/>
          </p:cNvSpPr>
          <p:nvPr userDrawn="1">
            <p:ph type="body" sz="quarter" idx="44"/>
          </p:nvPr>
        </p:nvSpPr>
        <p:spPr>
          <a:xfrm>
            <a:off x="2991774" y="5455255"/>
            <a:ext cx="214993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3" name="Text Placeholder 6">
            <a:extLst>
              <a:ext uri="{FF2B5EF4-FFF2-40B4-BE49-F238E27FC236}">
                <a16:creationId xmlns:a16="http://schemas.microsoft.com/office/drawing/2014/main" id="{45886628-E69F-EA44-6727-D3B44CEF1FAD}"/>
              </a:ext>
            </a:extLst>
          </p:cNvPr>
          <p:cNvSpPr>
            <a:spLocks noGrp="1"/>
          </p:cNvSpPr>
          <p:nvPr userDrawn="1">
            <p:ph type="body" sz="quarter" idx="45" hasCustomPrompt="1"/>
          </p:nvPr>
        </p:nvSpPr>
        <p:spPr>
          <a:xfrm>
            <a:off x="2991774" y="4777652"/>
            <a:ext cx="214993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37" name="Text Placeholder 7">
            <a:extLst>
              <a:ext uri="{FF2B5EF4-FFF2-40B4-BE49-F238E27FC236}">
                <a16:creationId xmlns:a16="http://schemas.microsoft.com/office/drawing/2014/main" id="{D2C2018F-11EE-504E-FB05-4A3F7F1B3543}"/>
              </a:ext>
            </a:extLst>
          </p:cNvPr>
          <p:cNvSpPr>
            <a:spLocks noGrp="1"/>
          </p:cNvSpPr>
          <p:nvPr userDrawn="1">
            <p:ph type="body" sz="quarter" idx="46"/>
          </p:nvPr>
        </p:nvSpPr>
        <p:spPr>
          <a:xfrm>
            <a:off x="5609133" y="5455255"/>
            <a:ext cx="214993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38" name="Text Placeholder 6">
            <a:extLst>
              <a:ext uri="{FF2B5EF4-FFF2-40B4-BE49-F238E27FC236}">
                <a16:creationId xmlns:a16="http://schemas.microsoft.com/office/drawing/2014/main" id="{28F9AE6F-F3CC-00A2-7E50-0B576D2D0331}"/>
              </a:ext>
            </a:extLst>
          </p:cNvPr>
          <p:cNvSpPr>
            <a:spLocks noGrp="1"/>
          </p:cNvSpPr>
          <p:nvPr userDrawn="1">
            <p:ph type="body" sz="quarter" idx="47" hasCustomPrompt="1"/>
          </p:nvPr>
        </p:nvSpPr>
        <p:spPr>
          <a:xfrm>
            <a:off x="5609133" y="4777652"/>
            <a:ext cx="2149936" cy="643283"/>
          </a:xfrm>
        </p:spPr>
        <p:txBody>
          <a:bodyPr anchor="b">
            <a:noAutofit/>
          </a:bodyPr>
          <a:lstStyle>
            <a:lvl1pPr algn="ctr">
              <a:lnSpc>
                <a:spcPct val="100000"/>
              </a:lnSpc>
              <a:spcBef>
                <a:spcPts val="0"/>
              </a:spcBef>
              <a:defRPr sz="1400" b="1"/>
            </a:lvl1pPr>
          </a:lstStyle>
          <a:p>
            <a:pPr lvl="0"/>
            <a:r>
              <a:rPr lang="en-US" dirty="0"/>
              <a:t>Click to edit master</a:t>
            </a:r>
          </a:p>
        </p:txBody>
      </p:sp>
      <p:sp>
        <p:nvSpPr>
          <p:cNvPr id="7" name="Text Placeholder 6">
            <a:extLst>
              <a:ext uri="{FF2B5EF4-FFF2-40B4-BE49-F238E27FC236}">
                <a16:creationId xmlns:a16="http://schemas.microsoft.com/office/drawing/2014/main" id="{C8CE35E0-2B49-B13B-6324-7B39107ADB69}"/>
              </a:ext>
            </a:extLst>
          </p:cNvPr>
          <p:cNvSpPr>
            <a:spLocks noGrp="1"/>
          </p:cNvSpPr>
          <p:nvPr>
            <p:ph type="body" sz="quarter" idx="48" hasCustomPrompt="1"/>
          </p:nvPr>
        </p:nvSpPr>
        <p:spPr>
          <a:xfrm>
            <a:off x="8714942" y="3789749"/>
            <a:ext cx="1167822" cy="444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lnSpc>
                <a:spcPct val="100000"/>
              </a:lnSpc>
              <a:spcBef>
                <a:spcPts val="0"/>
              </a:spcBef>
              <a:defRPr lang="en-US" sz="1300" b="1" dirty="0">
                <a:solidFill>
                  <a:schemeClr val="accent1"/>
                </a:solidFill>
              </a:defRPr>
            </a:lvl1pPr>
          </a:lstStyle>
          <a:p>
            <a:pPr lvl="0" algn="ctr" defTabSz="914400"/>
            <a:r>
              <a:rPr lang="en-US" dirty="0"/>
              <a:t>Text</a:t>
            </a:r>
          </a:p>
        </p:txBody>
      </p:sp>
      <p:grpSp>
        <p:nvGrpSpPr>
          <p:cNvPr id="17" name="Group 16">
            <a:extLst>
              <a:ext uri="{FF2B5EF4-FFF2-40B4-BE49-F238E27FC236}">
                <a16:creationId xmlns:a16="http://schemas.microsoft.com/office/drawing/2014/main" id="{8D6BAD6B-7A61-1403-4E7B-249085C402F5}"/>
              </a:ext>
            </a:extLst>
          </p:cNvPr>
          <p:cNvGrpSpPr/>
          <p:nvPr userDrawn="1"/>
        </p:nvGrpSpPr>
        <p:grpSpPr>
          <a:xfrm>
            <a:off x="2105892" y="3357980"/>
            <a:ext cx="7846866" cy="1307812"/>
            <a:chOff x="2105892" y="3357980"/>
            <a:chExt cx="7846866" cy="1307812"/>
          </a:xfrm>
        </p:grpSpPr>
        <p:sp>
          <p:nvSpPr>
            <p:cNvPr id="8" name="Arc 48">
              <a:extLst>
                <a:ext uri="{FF2B5EF4-FFF2-40B4-BE49-F238E27FC236}">
                  <a16:creationId xmlns:a16="http://schemas.microsoft.com/office/drawing/2014/main" id="{0B88129D-D7BA-FDEC-E960-B17B187EB65A}"/>
                </a:ext>
              </a:extLst>
            </p:cNvPr>
            <p:cNvSpPr/>
            <p:nvPr userDrawn="1"/>
          </p:nvSpPr>
          <p:spPr>
            <a:xfrm flipV="1">
              <a:off x="8644947"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Arc 47">
              <a:extLst>
                <a:ext uri="{FF2B5EF4-FFF2-40B4-BE49-F238E27FC236}">
                  <a16:creationId xmlns:a16="http://schemas.microsoft.com/office/drawing/2014/main" id="{FF13ACB4-5EAC-6E24-4772-3CC881898752}"/>
                </a:ext>
              </a:extLst>
            </p:cNvPr>
            <p:cNvSpPr/>
            <p:nvPr userDrawn="1"/>
          </p:nvSpPr>
          <p:spPr>
            <a:xfrm>
              <a:off x="7337136"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Arc 47">
              <a:extLst>
                <a:ext uri="{FF2B5EF4-FFF2-40B4-BE49-F238E27FC236}">
                  <a16:creationId xmlns:a16="http://schemas.microsoft.com/office/drawing/2014/main" id="{4DFCAD89-E639-B4AC-2D2E-780EBC33946B}"/>
                </a:ext>
              </a:extLst>
            </p:cNvPr>
            <p:cNvSpPr/>
            <p:nvPr userDrawn="1"/>
          </p:nvSpPr>
          <p:spPr>
            <a:xfrm>
              <a:off x="4721514"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48">
              <a:extLst>
                <a:ext uri="{FF2B5EF4-FFF2-40B4-BE49-F238E27FC236}">
                  <a16:creationId xmlns:a16="http://schemas.microsoft.com/office/drawing/2014/main" id="{47B1ADBE-455A-963E-1C2E-7F6C24DAA7AB}"/>
                </a:ext>
              </a:extLst>
            </p:cNvPr>
            <p:cNvSpPr/>
            <p:nvPr userDrawn="1"/>
          </p:nvSpPr>
          <p:spPr>
            <a:xfrm flipV="1">
              <a:off x="6029325"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a:extLst>
                <a:ext uri="{FF2B5EF4-FFF2-40B4-BE49-F238E27FC236}">
                  <a16:creationId xmlns:a16="http://schemas.microsoft.com/office/drawing/2014/main" id="{2E0450EB-66B2-DC14-F393-BD8A7A0A9157}"/>
                </a:ext>
              </a:extLst>
            </p:cNvPr>
            <p:cNvSpPr/>
            <p:nvPr userDrawn="1"/>
          </p:nvSpPr>
          <p:spPr>
            <a:xfrm>
              <a:off x="210589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a:extLst>
                <a:ext uri="{FF2B5EF4-FFF2-40B4-BE49-F238E27FC236}">
                  <a16:creationId xmlns:a16="http://schemas.microsoft.com/office/drawing/2014/main" id="{DD0AB41B-2216-D3DF-637B-CBCFC365A0AA}"/>
                </a:ext>
              </a:extLst>
            </p:cNvPr>
            <p:cNvSpPr/>
            <p:nvPr userDrawn="1"/>
          </p:nvSpPr>
          <p:spPr>
            <a:xfrm flipV="1">
              <a:off x="3413703"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a:extLst>
                <a:ext uri="{FF2B5EF4-FFF2-40B4-BE49-F238E27FC236}">
                  <a16:creationId xmlns:a16="http://schemas.microsoft.com/office/drawing/2014/main" id="{0FEC80B5-0AC6-5468-8EEE-9CC67824A202}"/>
                </a:ext>
              </a:extLst>
            </p:cNvPr>
            <p:cNvSpPr/>
            <p:nvPr userDrawn="1"/>
          </p:nvSpPr>
          <p:spPr>
            <a:xfrm>
              <a:off x="210589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30">
              <a:extLst>
                <a:ext uri="{FF2B5EF4-FFF2-40B4-BE49-F238E27FC236}">
                  <a16:creationId xmlns:a16="http://schemas.microsoft.com/office/drawing/2014/main" id="{4101E0C2-EB44-0B83-7434-2E13B56CA1E8}"/>
                </a:ext>
              </a:extLst>
            </p:cNvPr>
            <p:cNvSpPr/>
            <p:nvPr userDrawn="1"/>
          </p:nvSpPr>
          <p:spPr>
            <a:xfrm flipV="1">
              <a:off x="3413703"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8">
              <a:extLst>
                <a:ext uri="{FF2B5EF4-FFF2-40B4-BE49-F238E27FC236}">
                  <a16:creationId xmlns:a16="http://schemas.microsoft.com/office/drawing/2014/main" id="{78D106D0-F083-A044-5D3E-99D03C0C04A3}"/>
                </a:ext>
              </a:extLst>
            </p:cNvPr>
            <p:cNvSpPr/>
            <p:nvPr userDrawn="1"/>
          </p:nvSpPr>
          <p:spPr>
            <a:xfrm>
              <a:off x="4721514"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a:extLst>
                <a:ext uri="{FF2B5EF4-FFF2-40B4-BE49-F238E27FC236}">
                  <a16:creationId xmlns:a16="http://schemas.microsoft.com/office/drawing/2014/main" id="{0E88438E-4324-590F-143C-8F2AF64D60A4}"/>
                </a:ext>
              </a:extLst>
            </p:cNvPr>
            <p:cNvSpPr/>
            <p:nvPr userDrawn="1"/>
          </p:nvSpPr>
          <p:spPr>
            <a:xfrm flipV="1">
              <a:off x="6029325"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a:extLst>
                <a:ext uri="{FF2B5EF4-FFF2-40B4-BE49-F238E27FC236}">
                  <a16:creationId xmlns:a16="http://schemas.microsoft.com/office/drawing/2014/main" id="{5933DD6D-7612-2211-9F85-2788C511AC3F}"/>
                </a:ext>
              </a:extLst>
            </p:cNvPr>
            <p:cNvSpPr/>
            <p:nvPr userDrawn="1"/>
          </p:nvSpPr>
          <p:spPr>
            <a:xfrm>
              <a:off x="7337136"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13">
              <a:extLst>
                <a:ext uri="{FF2B5EF4-FFF2-40B4-BE49-F238E27FC236}">
                  <a16:creationId xmlns:a16="http://schemas.microsoft.com/office/drawing/2014/main" id="{DD8DDBD1-C1C9-128B-3560-884EFB107189}"/>
                </a:ext>
              </a:extLst>
            </p:cNvPr>
            <p:cNvSpPr/>
            <p:nvPr userDrawn="1"/>
          </p:nvSpPr>
          <p:spPr>
            <a:xfrm flipV="1">
              <a:off x="8644947"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5" name="Text Placeholder 7">
            <a:extLst>
              <a:ext uri="{FF2B5EF4-FFF2-40B4-BE49-F238E27FC236}">
                <a16:creationId xmlns:a16="http://schemas.microsoft.com/office/drawing/2014/main" id="{98C3B9CF-3DEB-1DB6-592C-EB811F6ED219}"/>
              </a:ext>
            </a:extLst>
          </p:cNvPr>
          <p:cNvSpPr>
            <a:spLocks noGrp="1"/>
          </p:cNvSpPr>
          <p:nvPr>
            <p:ph type="body" sz="quarter" idx="49"/>
          </p:nvPr>
        </p:nvSpPr>
        <p:spPr>
          <a:xfrm>
            <a:off x="8224755" y="5455255"/>
            <a:ext cx="2149936" cy="816353"/>
          </a:xfrm>
        </p:spPr>
        <p:txBody>
          <a:bodyPr>
            <a:noAutofit/>
          </a:bodyPr>
          <a:lstStyle>
            <a:lvl1pPr algn="ctr">
              <a:lnSpc>
                <a:spcPct val="100000"/>
              </a:lnSpc>
              <a:spcBef>
                <a:spcPts val="0"/>
              </a:spcBef>
              <a:defRPr sz="12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FE18F4F4-1879-89F2-51E9-259761972131}"/>
              </a:ext>
            </a:extLst>
          </p:cNvPr>
          <p:cNvSpPr>
            <a:spLocks noGrp="1"/>
          </p:cNvSpPr>
          <p:nvPr>
            <p:ph type="body" sz="quarter" idx="50" hasCustomPrompt="1"/>
          </p:nvPr>
        </p:nvSpPr>
        <p:spPr>
          <a:xfrm>
            <a:off x="8224755" y="4777652"/>
            <a:ext cx="2149936" cy="643283"/>
          </a:xfrm>
        </p:spPr>
        <p:txBody>
          <a:bodyPr anchor="b">
            <a:noAutofit/>
          </a:bodyPr>
          <a:lstStyle>
            <a:lvl1pPr algn="ctr">
              <a:lnSpc>
                <a:spcPct val="100000"/>
              </a:lnSpc>
              <a:spcBef>
                <a:spcPts val="0"/>
              </a:spcBef>
              <a:defRPr sz="1400" b="1"/>
            </a:lvl1pPr>
          </a:lstStyle>
          <a:p>
            <a:pPr lvl="0"/>
            <a:r>
              <a:rPr lang="en-US" dirty="0"/>
              <a:t>Click to edit master</a:t>
            </a:r>
          </a:p>
        </p:txBody>
      </p:sp>
    </p:spTree>
    <p:extLst>
      <p:ext uri="{BB962C8B-B14F-4D97-AF65-F5344CB8AC3E}">
        <p14:creationId xmlns:p14="http://schemas.microsoft.com/office/powerpoint/2010/main" val="1117215601"/>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Tree>
    <p:extLst>
      <p:ext uri="{BB962C8B-B14F-4D97-AF65-F5344CB8AC3E}">
        <p14:creationId xmlns:p14="http://schemas.microsoft.com/office/powerpoint/2010/main" val="28352523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ED2E36-BADF-8412-F354-96F2041DC9D9}"/>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E9A1D5FD-C837-C92F-8E5D-69F199301246}"/>
              </a:ext>
            </a:extLst>
          </p:cNvPr>
          <p:cNvSpPr>
            <a:spLocks noGrp="1"/>
          </p:cNvSpPr>
          <p:nvPr>
            <p:ph type="sldNum" sz="quarter" idx="11"/>
          </p:nvPr>
        </p:nvSpPr>
        <p:spPr/>
        <p:txBody>
          <a:bodyPr/>
          <a:lstStyle/>
          <a:p>
            <a:fld id="{CF6F24BE-8BEB-403A-BDCC-38E201D0662D}" type="slidenum">
              <a:rPr lang="en-ID" smtClean="0"/>
              <a:pPr/>
              <a:t>‹#›</a:t>
            </a:fld>
            <a:endParaRPr lang="en-ID"/>
          </a:p>
        </p:txBody>
      </p:sp>
    </p:spTree>
    <p:extLst>
      <p:ext uri="{BB962C8B-B14F-4D97-AF65-F5344CB8AC3E}">
        <p14:creationId xmlns:p14="http://schemas.microsoft.com/office/powerpoint/2010/main" val="3705890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Us S05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6476999" y="1326515"/>
            <a:ext cx="5127625"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0" y="2567262"/>
            <a:ext cx="5330824" cy="17189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584201" y="2703930"/>
            <a:ext cx="4425950" cy="1445652"/>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5196888" y="2879224"/>
            <a:ext cx="0" cy="1095064"/>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29">
            <a:extLst>
              <a:ext uri="{FF2B5EF4-FFF2-40B4-BE49-F238E27FC236}">
                <a16:creationId xmlns:a16="http://schemas.microsoft.com/office/drawing/2014/main" id="{6667C09D-F5FE-C8BE-C254-35A6F3EC9B49}"/>
              </a:ext>
            </a:extLst>
          </p:cNvPr>
          <p:cNvSpPr>
            <a:spLocks noGrp="1"/>
          </p:cNvSpPr>
          <p:nvPr>
            <p:ph type="body" sz="quarter" idx="44"/>
          </p:nvPr>
        </p:nvSpPr>
        <p:spPr>
          <a:xfrm>
            <a:off x="6476999" y="2520907"/>
            <a:ext cx="5127625"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5" name="Text Placeholder 29">
            <a:extLst>
              <a:ext uri="{FF2B5EF4-FFF2-40B4-BE49-F238E27FC236}">
                <a16:creationId xmlns:a16="http://schemas.microsoft.com/office/drawing/2014/main" id="{F313C270-1389-4400-B626-0F91E48EF99C}"/>
              </a:ext>
            </a:extLst>
          </p:cNvPr>
          <p:cNvSpPr>
            <a:spLocks noGrp="1"/>
          </p:cNvSpPr>
          <p:nvPr>
            <p:ph type="body" sz="quarter" idx="46"/>
          </p:nvPr>
        </p:nvSpPr>
        <p:spPr>
          <a:xfrm>
            <a:off x="6476999" y="3715299"/>
            <a:ext cx="5127625"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A68D81B6-7EAF-9410-F2E1-FEE807D73D14}"/>
              </a:ext>
            </a:extLst>
          </p:cNvPr>
          <p:cNvSpPr>
            <a:spLocks noGrp="1"/>
          </p:cNvSpPr>
          <p:nvPr>
            <p:ph type="body" sz="quarter" idx="48"/>
          </p:nvPr>
        </p:nvSpPr>
        <p:spPr>
          <a:xfrm>
            <a:off x="6476999" y="4909691"/>
            <a:ext cx="5127625"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8" name="Text Placeholder 5">
            <a:extLst>
              <a:ext uri="{FF2B5EF4-FFF2-40B4-BE49-F238E27FC236}">
                <a16:creationId xmlns:a16="http://schemas.microsoft.com/office/drawing/2014/main" id="{8B374301-5977-9039-ACCF-24F94B552430}"/>
              </a:ext>
            </a:extLst>
          </p:cNvPr>
          <p:cNvSpPr>
            <a:spLocks noGrp="1"/>
          </p:cNvSpPr>
          <p:nvPr>
            <p:ph type="body" sz="quarter" idx="49"/>
          </p:nvPr>
        </p:nvSpPr>
        <p:spPr>
          <a:xfrm>
            <a:off x="5839091" y="1373136"/>
            <a:ext cx="513817" cy="513817"/>
          </a:xfrm>
          <a:custGeom>
            <a:avLst/>
            <a:gdLst>
              <a:gd name="connsiteX0" fmla="*/ 391447 w 513817"/>
              <a:gd name="connsiteY0" fmla="*/ 270430 h 513817"/>
              <a:gd name="connsiteX1" fmla="*/ 294093 w 513817"/>
              <a:gd name="connsiteY1" fmla="*/ 469872 h 513817"/>
              <a:gd name="connsiteX2" fmla="*/ 472576 w 513817"/>
              <a:gd name="connsiteY2" fmla="*/ 270430 h 513817"/>
              <a:gd name="connsiteX3" fmla="*/ 270430 w 513817"/>
              <a:gd name="connsiteY3" fmla="*/ 270430 h 513817"/>
              <a:gd name="connsiteX4" fmla="*/ 270430 w 513817"/>
              <a:gd name="connsiteY4" fmla="*/ 456351 h 513817"/>
              <a:gd name="connsiteX5" fmla="*/ 364404 w 513817"/>
              <a:gd name="connsiteY5" fmla="*/ 270430 h 513817"/>
              <a:gd name="connsiteX6" fmla="*/ 149413 w 513817"/>
              <a:gd name="connsiteY6" fmla="*/ 270430 h 513817"/>
              <a:gd name="connsiteX7" fmla="*/ 243387 w 513817"/>
              <a:gd name="connsiteY7" fmla="*/ 456351 h 513817"/>
              <a:gd name="connsiteX8" fmla="*/ 243387 w 513817"/>
              <a:gd name="connsiteY8" fmla="*/ 270430 h 513817"/>
              <a:gd name="connsiteX9" fmla="*/ 41241 w 513817"/>
              <a:gd name="connsiteY9" fmla="*/ 270430 h 513817"/>
              <a:gd name="connsiteX10" fmla="*/ 219724 w 513817"/>
              <a:gd name="connsiteY10" fmla="*/ 469872 h 513817"/>
              <a:gd name="connsiteX11" fmla="*/ 122370 w 513817"/>
              <a:gd name="connsiteY11" fmla="*/ 270430 h 513817"/>
              <a:gd name="connsiteX12" fmla="*/ 270430 w 513817"/>
              <a:gd name="connsiteY12" fmla="*/ 57466 h 513817"/>
              <a:gd name="connsiteX13" fmla="*/ 270430 w 513817"/>
              <a:gd name="connsiteY13" fmla="*/ 243387 h 513817"/>
              <a:gd name="connsiteX14" fmla="*/ 364404 w 513817"/>
              <a:gd name="connsiteY14" fmla="*/ 243387 h 513817"/>
              <a:gd name="connsiteX15" fmla="*/ 270430 w 513817"/>
              <a:gd name="connsiteY15" fmla="*/ 57466 h 513817"/>
              <a:gd name="connsiteX16" fmla="*/ 243387 w 513817"/>
              <a:gd name="connsiteY16" fmla="*/ 57466 h 513817"/>
              <a:gd name="connsiteX17" fmla="*/ 149413 w 513817"/>
              <a:gd name="connsiteY17" fmla="*/ 243387 h 513817"/>
              <a:gd name="connsiteX18" fmla="*/ 243387 w 513817"/>
              <a:gd name="connsiteY18" fmla="*/ 243387 h 513817"/>
              <a:gd name="connsiteX19" fmla="*/ 294093 w 513817"/>
              <a:gd name="connsiteY19" fmla="*/ 43945 h 513817"/>
              <a:gd name="connsiteX20" fmla="*/ 391447 w 513817"/>
              <a:gd name="connsiteY20" fmla="*/ 243387 h 513817"/>
              <a:gd name="connsiteX21" fmla="*/ 472576 w 513817"/>
              <a:gd name="connsiteY21" fmla="*/ 243387 h 513817"/>
              <a:gd name="connsiteX22" fmla="*/ 294093 w 513817"/>
              <a:gd name="connsiteY22" fmla="*/ 43945 h 513817"/>
              <a:gd name="connsiteX23" fmla="*/ 219724 w 513817"/>
              <a:gd name="connsiteY23" fmla="*/ 43945 h 513817"/>
              <a:gd name="connsiteX24" fmla="*/ 41241 w 513817"/>
              <a:gd name="connsiteY24" fmla="*/ 243387 h 513817"/>
              <a:gd name="connsiteX25" fmla="*/ 122370 w 513817"/>
              <a:gd name="connsiteY25" fmla="*/ 243387 h 513817"/>
              <a:gd name="connsiteX26" fmla="*/ 219724 w 513817"/>
              <a:gd name="connsiteY26" fmla="*/ 43945 h 513817"/>
              <a:gd name="connsiteX27" fmla="*/ 256909 w 513817"/>
              <a:gd name="connsiteY27" fmla="*/ 0 h 513817"/>
              <a:gd name="connsiteX28" fmla="*/ 513817 w 513817"/>
              <a:gd name="connsiteY28" fmla="*/ 256909 h 513817"/>
              <a:gd name="connsiteX29" fmla="*/ 256909 w 513817"/>
              <a:gd name="connsiteY29" fmla="*/ 513817 h 513817"/>
              <a:gd name="connsiteX30" fmla="*/ 0 w 513817"/>
              <a:gd name="connsiteY30" fmla="*/ 256909 h 513817"/>
              <a:gd name="connsiteX31" fmla="*/ 256909 w 513817"/>
              <a:gd name="connsiteY31" fmla="*/ 0 h 5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817" h="513817">
                <a:moveTo>
                  <a:pt x="391447" y="270430"/>
                </a:moveTo>
                <a:cubicBezTo>
                  <a:pt x="386715" y="347503"/>
                  <a:pt x="338038" y="415786"/>
                  <a:pt x="294093" y="469872"/>
                </a:cubicBezTo>
                <a:cubicBezTo>
                  <a:pt x="391447" y="452970"/>
                  <a:pt x="466492" y="371165"/>
                  <a:pt x="472576" y="270430"/>
                </a:cubicBezTo>
                <a:close/>
                <a:moveTo>
                  <a:pt x="270430" y="270430"/>
                </a:moveTo>
                <a:lnTo>
                  <a:pt x="270430" y="456351"/>
                </a:lnTo>
                <a:cubicBezTo>
                  <a:pt x="313699" y="402941"/>
                  <a:pt x="358996" y="340066"/>
                  <a:pt x="364404" y="270430"/>
                </a:cubicBezTo>
                <a:close/>
                <a:moveTo>
                  <a:pt x="149413" y="270430"/>
                </a:moveTo>
                <a:cubicBezTo>
                  <a:pt x="154821" y="340066"/>
                  <a:pt x="200118" y="402941"/>
                  <a:pt x="243387" y="456351"/>
                </a:cubicBezTo>
                <a:lnTo>
                  <a:pt x="243387" y="270430"/>
                </a:lnTo>
                <a:close/>
                <a:moveTo>
                  <a:pt x="41241" y="270430"/>
                </a:moveTo>
                <a:cubicBezTo>
                  <a:pt x="47325" y="371165"/>
                  <a:pt x="122370" y="452970"/>
                  <a:pt x="219724" y="469872"/>
                </a:cubicBezTo>
                <a:cubicBezTo>
                  <a:pt x="175780" y="415786"/>
                  <a:pt x="127778" y="347503"/>
                  <a:pt x="122370" y="270430"/>
                </a:cubicBezTo>
                <a:close/>
                <a:moveTo>
                  <a:pt x="270430" y="57466"/>
                </a:moveTo>
                <a:lnTo>
                  <a:pt x="270430" y="243387"/>
                </a:lnTo>
                <a:lnTo>
                  <a:pt x="364404" y="243387"/>
                </a:lnTo>
                <a:cubicBezTo>
                  <a:pt x="358996" y="173075"/>
                  <a:pt x="313699" y="110876"/>
                  <a:pt x="270430" y="57466"/>
                </a:cubicBezTo>
                <a:close/>
                <a:moveTo>
                  <a:pt x="243387" y="57466"/>
                </a:moveTo>
                <a:cubicBezTo>
                  <a:pt x="200118" y="110876"/>
                  <a:pt x="154821" y="173751"/>
                  <a:pt x="149413" y="243387"/>
                </a:cubicBezTo>
                <a:lnTo>
                  <a:pt x="243387" y="243387"/>
                </a:lnTo>
                <a:close/>
                <a:moveTo>
                  <a:pt x="294093" y="43945"/>
                </a:moveTo>
                <a:cubicBezTo>
                  <a:pt x="338038" y="98031"/>
                  <a:pt x="386715" y="166314"/>
                  <a:pt x="391447" y="243387"/>
                </a:cubicBezTo>
                <a:lnTo>
                  <a:pt x="472576" y="243387"/>
                </a:lnTo>
                <a:cubicBezTo>
                  <a:pt x="466492" y="142652"/>
                  <a:pt x="391447" y="60847"/>
                  <a:pt x="294093" y="43945"/>
                </a:cubicBezTo>
                <a:close/>
                <a:moveTo>
                  <a:pt x="219724" y="43945"/>
                </a:moveTo>
                <a:cubicBezTo>
                  <a:pt x="122370" y="60847"/>
                  <a:pt x="47325" y="142652"/>
                  <a:pt x="41241" y="243387"/>
                </a:cubicBezTo>
                <a:lnTo>
                  <a:pt x="122370" y="243387"/>
                </a:lnTo>
                <a:cubicBezTo>
                  <a:pt x="127102" y="166314"/>
                  <a:pt x="175780" y="98031"/>
                  <a:pt x="219724" y="43945"/>
                </a:cubicBezTo>
                <a:close/>
                <a:moveTo>
                  <a:pt x="256909" y="0"/>
                </a:moveTo>
                <a:cubicBezTo>
                  <a:pt x="398884" y="0"/>
                  <a:pt x="513817" y="114933"/>
                  <a:pt x="513817" y="256909"/>
                </a:cubicBezTo>
                <a:cubicBezTo>
                  <a:pt x="513817" y="398884"/>
                  <a:pt x="398884" y="513817"/>
                  <a:pt x="256909" y="513817"/>
                </a:cubicBezTo>
                <a:cubicBezTo>
                  <a:pt x="114933" y="513817"/>
                  <a:pt x="0" y="398884"/>
                  <a:pt x="0" y="256909"/>
                </a:cubicBezTo>
                <a:cubicBezTo>
                  <a:pt x="0" y="114933"/>
                  <a:pt x="114933" y="0"/>
                  <a:pt x="256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9" name="Text Placeholder 6">
            <a:extLst>
              <a:ext uri="{FF2B5EF4-FFF2-40B4-BE49-F238E27FC236}">
                <a16:creationId xmlns:a16="http://schemas.microsoft.com/office/drawing/2014/main" id="{189560EE-D986-44EE-9C19-CCA4ED43D787}"/>
              </a:ext>
            </a:extLst>
          </p:cNvPr>
          <p:cNvSpPr>
            <a:spLocks noGrp="1"/>
          </p:cNvSpPr>
          <p:nvPr>
            <p:ph type="body" sz="quarter" idx="43"/>
          </p:nvPr>
        </p:nvSpPr>
        <p:spPr>
          <a:xfrm>
            <a:off x="5825570" y="2540400"/>
            <a:ext cx="540860" cy="594946"/>
          </a:xfrm>
          <a:custGeom>
            <a:avLst/>
            <a:gdLst>
              <a:gd name="connsiteX0" fmla="*/ 270768 w 540860"/>
              <a:gd name="connsiteY0" fmla="*/ 393307 h 594946"/>
              <a:gd name="connsiteX1" fmla="*/ 205527 w 540860"/>
              <a:gd name="connsiteY1" fmla="*/ 419167 h 594946"/>
              <a:gd name="connsiteX2" fmla="*/ 196062 w 540860"/>
              <a:gd name="connsiteY2" fmla="*/ 427956 h 594946"/>
              <a:gd name="connsiteX3" fmla="*/ 62199 w 540860"/>
              <a:gd name="connsiteY3" fmla="*/ 554382 h 594946"/>
              <a:gd name="connsiteX4" fmla="*/ 478661 w 540860"/>
              <a:gd name="connsiteY4" fmla="*/ 554382 h 594946"/>
              <a:gd name="connsiteX5" fmla="*/ 345474 w 540860"/>
              <a:gd name="connsiteY5" fmla="*/ 427956 h 594946"/>
              <a:gd name="connsiteX6" fmla="*/ 336009 w 540860"/>
              <a:gd name="connsiteY6" fmla="*/ 419167 h 594946"/>
              <a:gd name="connsiteX7" fmla="*/ 270768 w 540860"/>
              <a:gd name="connsiteY7" fmla="*/ 393307 h 594946"/>
              <a:gd name="connsiteX8" fmla="*/ 500296 w 540860"/>
              <a:gd name="connsiteY8" fmla="*/ 281247 h 594946"/>
              <a:gd name="connsiteX9" fmla="*/ 365081 w 540860"/>
              <a:gd name="connsiteY9" fmla="*/ 409701 h 594946"/>
              <a:gd name="connsiteX10" fmla="*/ 500296 w 540860"/>
              <a:gd name="connsiteY10" fmla="*/ 538156 h 594946"/>
              <a:gd name="connsiteX11" fmla="*/ 40565 w 540860"/>
              <a:gd name="connsiteY11" fmla="*/ 280571 h 594946"/>
              <a:gd name="connsiteX12" fmla="*/ 40565 w 540860"/>
              <a:gd name="connsiteY12" fmla="*/ 537480 h 594946"/>
              <a:gd name="connsiteX13" fmla="*/ 175780 w 540860"/>
              <a:gd name="connsiteY13" fmla="*/ 409025 h 594946"/>
              <a:gd name="connsiteX14" fmla="*/ 270429 w 540860"/>
              <a:gd name="connsiteY14" fmla="*/ 215668 h 594946"/>
              <a:gd name="connsiteX15" fmla="*/ 248795 w 540860"/>
              <a:gd name="connsiteY15" fmla="*/ 237302 h 594946"/>
              <a:gd name="connsiteX16" fmla="*/ 270429 w 540860"/>
              <a:gd name="connsiteY16" fmla="*/ 258936 h 594946"/>
              <a:gd name="connsiteX17" fmla="*/ 292064 w 540860"/>
              <a:gd name="connsiteY17" fmla="*/ 237302 h 594946"/>
              <a:gd name="connsiteX18" fmla="*/ 270429 w 540860"/>
              <a:gd name="connsiteY18" fmla="*/ 215668 h 594946"/>
              <a:gd name="connsiteX19" fmla="*/ 271105 w 540860"/>
              <a:gd name="connsiteY19" fmla="*/ 147384 h 594946"/>
              <a:gd name="connsiteX20" fmla="*/ 358995 w 540860"/>
              <a:gd name="connsiteY20" fmla="*/ 235274 h 594946"/>
              <a:gd name="connsiteX21" fmla="*/ 358995 w 540860"/>
              <a:gd name="connsiteY21" fmla="*/ 256908 h 594946"/>
              <a:gd name="connsiteX22" fmla="*/ 337361 w 540860"/>
              <a:gd name="connsiteY22" fmla="*/ 278543 h 594946"/>
              <a:gd name="connsiteX23" fmla="*/ 304233 w 540860"/>
              <a:gd name="connsiteY23" fmla="*/ 263669 h 594946"/>
              <a:gd name="connsiteX24" fmla="*/ 248119 w 540860"/>
              <a:gd name="connsiteY24" fmla="*/ 272458 h 594946"/>
              <a:gd name="connsiteX25" fmla="*/ 229865 w 540860"/>
              <a:gd name="connsiteY25" fmla="*/ 219048 h 594946"/>
              <a:gd name="connsiteX26" fmla="*/ 279218 w 540860"/>
              <a:gd name="connsiteY26" fmla="*/ 192005 h 594946"/>
              <a:gd name="connsiteX27" fmla="*/ 315050 w 540860"/>
              <a:gd name="connsiteY27" fmla="*/ 235950 h 594946"/>
              <a:gd name="connsiteX28" fmla="*/ 336685 w 540860"/>
              <a:gd name="connsiteY28" fmla="*/ 257584 h 594946"/>
              <a:gd name="connsiteX29" fmla="*/ 336685 w 540860"/>
              <a:gd name="connsiteY29" fmla="*/ 235950 h 594946"/>
              <a:gd name="connsiteX30" fmla="*/ 271105 w 540860"/>
              <a:gd name="connsiteY30" fmla="*/ 170371 h 594946"/>
              <a:gd name="connsiteX31" fmla="*/ 205526 w 540860"/>
              <a:gd name="connsiteY31" fmla="*/ 235950 h 594946"/>
              <a:gd name="connsiteX32" fmla="*/ 270429 w 540860"/>
              <a:gd name="connsiteY32" fmla="*/ 301529 h 594946"/>
              <a:gd name="connsiteX33" fmla="*/ 303557 w 540860"/>
              <a:gd name="connsiteY33" fmla="*/ 293416 h 594946"/>
              <a:gd name="connsiteX34" fmla="*/ 319107 w 540860"/>
              <a:gd name="connsiteY34" fmla="*/ 298149 h 594946"/>
              <a:gd name="connsiteX35" fmla="*/ 314374 w 540860"/>
              <a:gd name="connsiteY35" fmla="*/ 313698 h 594946"/>
              <a:gd name="connsiteX36" fmla="*/ 270429 w 540860"/>
              <a:gd name="connsiteY36" fmla="*/ 324516 h 594946"/>
              <a:gd name="connsiteX37" fmla="*/ 183216 w 540860"/>
              <a:gd name="connsiteY37" fmla="*/ 235274 h 594946"/>
              <a:gd name="connsiteX38" fmla="*/ 271105 w 540860"/>
              <a:gd name="connsiteY38" fmla="*/ 147384 h 594946"/>
              <a:gd name="connsiteX39" fmla="*/ 135215 w 540860"/>
              <a:gd name="connsiteY39" fmla="*/ 108172 h 594946"/>
              <a:gd name="connsiteX40" fmla="*/ 135215 w 540860"/>
              <a:gd name="connsiteY40" fmla="*/ 333305 h 594946"/>
              <a:gd name="connsiteX41" fmla="*/ 196062 w 540860"/>
              <a:gd name="connsiteY41" fmla="*/ 391447 h 594946"/>
              <a:gd name="connsiteX42" fmla="*/ 344798 w 540860"/>
              <a:gd name="connsiteY42" fmla="*/ 391447 h 594946"/>
              <a:gd name="connsiteX43" fmla="*/ 405645 w 540860"/>
              <a:gd name="connsiteY43" fmla="*/ 333305 h 594946"/>
              <a:gd name="connsiteX44" fmla="*/ 405645 w 540860"/>
              <a:gd name="connsiteY44" fmla="*/ 108172 h 594946"/>
              <a:gd name="connsiteX45" fmla="*/ 270430 w 540860"/>
              <a:gd name="connsiteY45" fmla="*/ 0 h 594946"/>
              <a:gd name="connsiteX46" fmla="*/ 351559 w 540860"/>
              <a:gd name="connsiteY46" fmla="*/ 67608 h 594946"/>
              <a:gd name="connsiteX47" fmla="*/ 446210 w 540860"/>
              <a:gd name="connsiteY47" fmla="*/ 67608 h 594946"/>
              <a:gd name="connsiteX48" fmla="*/ 446210 w 540860"/>
              <a:gd name="connsiteY48" fmla="*/ 126426 h 594946"/>
              <a:gd name="connsiteX49" fmla="*/ 540860 w 540860"/>
              <a:gd name="connsiteY49" fmla="*/ 217020 h 594946"/>
              <a:gd name="connsiteX50" fmla="*/ 540860 w 540860"/>
              <a:gd name="connsiteY50" fmla="*/ 594946 h 594946"/>
              <a:gd name="connsiteX51" fmla="*/ 0 w 540860"/>
              <a:gd name="connsiteY51" fmla="*/ 594946 h 594946"/>
              <a:gd name="connsiteX52" fmla="*/ 0 w 540860"/>
              <a:gd name="connsiteY52" fmla="*/ 217020 h 594946"/>
              <a:gd name="connsiteX53" fmla="*/ 94651 w 540860"/>
              <a:gd name="connsiteY53" fmla="*/ 127102 h 594946"/>
              <a:gd name="connsiteX54" fmla="*/ 94651 w 540860"/>
              <a:gd name="connsiteY54" fmla="*/ 67608 h 594946"/>
              <a:gd name="connsiteX55" fmla="*/ 189301 w 540860"/>
              <a:gd name="connsiteY55" fmla="*/ 67608 h 59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0860" h="594946">
                <a:moveTo>
                  <a:pt x="270768" y="393307"/>
                </a:moveTo>
                <a:cubicBezTo>
                  <a:pt x="247275" y="393307"/>
                  <a:pt x="223781" y="401927"/>
                  <a:pt x="205527" y="419167"/>
                </a:cubicBezTo>
                <a:lnTo>
                  <a:pt x="196062" y="427956"/>
                </a:lnTo>
                <a:lnTo>
                  <a:pt x="62199" y="554382"/>
                </a:lnTo>
                <a:lnTo>
                  <a:pt x="478661" y="554382"/>
                </a:lnTo>
                <a:lnTo>
                  <a:pt x="345474" y="427956"/>
                </a:lnTo>
                <a:lnTo>
                  <a:pt x="336009" y="419167"/>
                </a:lnTo>
                <a:cubicBezTo>
                  <a:pt x="317755" y="401927"/>
                  <a:pt x="294262" y="393307"/>
                  <a:pt x="270768" y="393307"/>
                </a:cubicBezTo>
                <a:close/>
                <a:moveTo>
                  <a:pt x="500296" y="281247"/>
                </a:moveTo>
                <a:lnTo>
                  <a:pt x="365081" y="409701"/>
                </a:lnTo>
                <a:lnTo>
                  <a:pt x="500296" y="538156"/>
                </a:lnTo>
                <a:close/>
                <a:moveTo>
                  <a:pt x="40565" y="280571"/>
                </a:moveTo>
                <a:lnTo>
                  <a:pt x="40565" y="537480"/>
                </a:lnTo>
                <a:lnTo>
                  <a:pt x="175780" y="409025"/>
                </a:lnTo>
                <a:close/>
                <a:moveTo>
                  <a:pt x="270429" y="215668"/>
                </a:moveTo>
                <a:cubicBezTo>
                  <a:pt x="258936" y="215668"/>
                  <a:pt x="248795" y="225133"/>
                  <a:pt x="248795" y="237302"/>
                </a:cubicBezTo>
                <a:cubicBezTo>
                  <a:pt x="248795" y="248795"/>
                  <a:pt x="258260" y="258936"/>
                  <a:pt x="270429" y="258936"/>
                </a:cubicBezTo>
                <a:cubicBezTo>
                  <a:pt x="282599" y="258936"/>
                  <a:pt x="292064" y="249471"/>
                  <a:pt x="292064" y="237302"/>
                </a:cubicBezTo>
                <a:cubicBezTo>
                  <a:pt x="292064" y="225133"/>
                  <a:pt x="282599" y="215668"/>
                  <a:pt x="270429" y="215668"/>
                </a:cubicBezTo>
                <a:close/>
                <a:moveTo>
                  <a:pt x="271105" y="147384"/>
                </a:moveTo>
                <a:cubicBezTo>
                  <a:pt x="319783" y="147384"/>
                  <a:pt x="358995" y="186596"/>
                  <a:pt x="358995" y="235274"/>
                </a:cubicBezTo>
                <a:lnTo>
                  <a:pt x="358995" y="256908"/>
                </a:lnTo>
                <a:cubicBezTo>
                  <a:pt x="358995" y="269078"/>
                  <a:pt x="349530" y="278543"/>
                  <a:pt x="337361" y="278543"/>
                </a:cubicBezTo>
                <a:cubicBezTo>
                  <a:pt x="324515" y="278543"/>
                  <a:pt x="312346" y="273134"/>
                  <a:pt x="304233" y="263669"/>
                </a:cubicBezTo>
                <a:cubicBezTo>
                  <a:pt x="290035" y="279895"/>
                  <a:pt x="266373" y="283275"/>
                  <a:pt x="248119" y="272458"/>
                </a:cubicBezTo>
                <a:cubicBezTo>
                  <a:pt x="229865" y="261641"/>
                  <a:pt x="222428" y="238654"/>
                  <a:pt x="229865" y="219048"/>
                </a:cubicBezTo>
                <a:cubicBezTo>
                  <a:pt x="237302" y="199442"/>
                  <a:pt x="258260" y="187949"/>
                  <a:pt x="279218" y="192005"/>
                </a:cubicBezTo>
                <a:cubicBezTo>
                  <a:pt x="300177" y="196061"/>
                  <a:pt x="315050" y="214315"/>
                  <a:pt x="315050" y="235950"/>
                </a:cubicBezTo>
                <a:cubicBezTo>
                  <a:pt x="315050" y="248119"/>
                  <a:pt x="324515" y="257584"/>
                  <a:pt x="336685" y="257584"/>
                </a:cubicBezTo>
                <a:lnTo>
                  <a:pt x="336685" y="235950"/>
                </a:lnTo>
                <a:cubicBezTo>
                  <a:pt x="336685" y="199442"/>
                  <a:pt x="306937" y="170371"/>
                  <a:pt x="271105" y="170371"/>
                </a:cubicBezTo>
                <a:cubicBezTo>
                  <a:pt x="235273" y="170371"/>
                  <a:pt x="205526" y="200118"/>
                  <a:pt x="205526" y="235950"/>
                </a:cubicBezTo>
                <a:cubicBezTo>
                  <a:pt x="204850" y="271782"/>
                  <a:pt x="234597" y="301529"/>
                  <a:pt x="270429" y="301529"/>
                </a:cubicBezTo>
                <a:cubicBezTo>
                  <a:pt x="281923" y="301529"/>
                  <a:pt x="293416" y="298825"/>
                  <a:pt x="303557" y="293416"/>
                </a:cubicBezTo>
                <a:cubicBezTo>
                  <a:pt x="308966" y="290712"/>
                  <a:pt x="315726" y="292740"/>
                  <a:pt x="319107" y="298149"/>
                </a:cubicBezTo>
                <a:cubicBezTo>
                  <a:pt x="321811" y="303557"/>
                  <a:pt x="319783" y="310318"/>
                  <a:pt x="314374" y="313698"/>
                </a:cubicBezTo>
                <a:cubicBezTo>
                  <a:pt x="300853" y="320459"/>
                  <a:pt x="285979" y="324516"/>
                  <a:pt x="270429" y="324516"/>
                </a:cubicBezTo>
                <a:cubicBezTo>
                  <a:pt x="221752" y="323840"/>
                  <a:pt x="182540" y="284627"/>
                  <a:pt x="183216" y="235274"/>
                </a:cubicBezTo>
                <a:cubicBezTo>
                  <a:pt x="183216" y="186596"/>
                  <a:pt x="222428" y="147384"/>
                  <a:pt x="271105" y="147384"/>
                </a:cubicBezTo>
                <a:close/>
                <a:moveTo>
                  <a:pt x="135215" y="108172"/>
                </a:moveTo>
                <a:lnTo>
                  <a:pt x="135215" y="333305"/>
                </a:lnTo>
                <a:lnTo>
                  <a:pt x="196062" y="391447"/>
                </a:lnTo>
                <a:cubicBezTo>
                  <a:pt x="240007" y="357644"/>
                  <a:pt x="300853" y="357644"/>
                  <a:pt x="344798" y="391447"/>
                </a:cubicBezTo>
                <a:lnTo>
                  <a:pt x="405645" y="333305"/>
                </a:lnTo>
                <a:lnTo>
                  <a:pt x="405645" y="108172"/>
                </a:lnTo>
                <a:close/>
                <a:moveTo>
                  <a:pt x="270430" y="0"/>
                </a:moveTo>
                <a:lnTo>
                  <a:pt x="351559" y="67608"/>
                </a:lnTo>
                <a:lnTo>
                  <a:pt x="446210" y="67608"/>
                </a:lnTo>
                <a:lnTo>
                  <a:pt x="446210" y="126426"/>
                </a:lnTo>
                <a:lnTo>
                  <a:pt x="540860" y="217020"/>
                </a:lnTo>
                <a:lnTo>
                  <a:pt x="540860" y="594946"/>
                </a:lnTo>
                <a:lnTo>
                  <a:pt x="0" y="594946"/>
                </a:lnTo>
                <a:lnTo>
                  <a:pt x="0" y="217020"/>
                </a:lnTo>
                <a:lnTo>
                  <a:pt x="94651" y="127102"/>
                </a:lnTo>
                <a:lnTo>
                  <a:pt x="94651" y="67608"/>
                </a:lnTo>
                <a:lnTo>
                  <a:pt x="189301" y="67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10" name="Text Placeholder 10">
            <a:extLst>
              <a:ext uri="{FF2B5EF4-FFF2-40B4-BE49-F238E27FC236}">
                <a16:creationId xmlns:a16="http://schemas.microsoft.com/office/drawing/2014/main" id="{9236B62B-08A6-31D4-74E0-38DBCD975150}"/>
              </a:ext>
            </a:extLst>
          </p:cNvPr>
          <p:cNvSpPr>
            <a:spLocks noGrp="1"/>
          </p:cNvSpPr>
          <p:nvPr>
            <p:ph type="body" sz="quarter" idx="50"/>
          </p:nvPr>
        </p:nvSpPr>
        <p:spPr>
          <a:xfrm>
            <a:off x="5825911" y="3788793"/>
            <a:ext cx="539842" cy="541115"/>
          </a:xfrm>
          <a:custGeom>
            <a:avLst/>
            <a:gdLst>
              <a:gd name="connsiteX0" fmla="*/ 417472 w 539842"/>
              <a:gd name="connsiteY0" fmla="*/ 321135 h 541115"/>
              <a:gd name="connsiteX1" fmla="*/ 438431 w 539842"/>
              <a:gd name="connsiteY1" fmla="*/ 329924 h 541115"/>
              <a:gd name="connsiteX2" fmla="*/ 531729 w 539842"/>
              <a:gd name="connsiteY2" fmla="*/ 423222 h 541115"/>
              <a:gd name="connsiteX3" fmla="*/ 539842 w 539842"/>
              <a:gd name="connsiteY3" fmla="*/ 444181 h 541115"/>
              <a:gd name="connsiteX4" fmla="*/ 531053 w 539842"/>
              <a:gd name="connsiteY4" fmla="*/ 465139 h 541115"/>
              <a:gd name="connsiteX5" fmla="*/ 520912 w 539842"/>
              <a:gd name="connsiteY5" fmla="*/ 475280 h 541115"/>
              <a:gd name="connsiteX6" fmla="*/ 386373 w 539842"/>
              <a:gd name="connsiteY6" fmla="*/ 340741 h 541115"/>
              <a:gd name="connsiteX7" fmla="*/ 396514 w 539842"/>
              <a:gd name="connsiteY7" fmla="*/ 329924 h 541115"/>
              <a:gd name="connsiteX8" fmla="*/ 417472 w 539842"/>
              <a:gd name="connsiteY8" fmla="*/ 321135 h 541115"/>
              <a:gd name="connsiteX9" fmla="*/ 44956 w 539842"/>
              <a:gd name="connsiteY9" fmla="*/ 39888 h 541115"/>
              <a:gd name="connsiteX10" fmla="*/ 179495 w 539842"/>
              <a:gd name="connsiteY10" fmla="*/ 174427 h 541115"/>
              <a:gd name="connsiteX11" fmla="*/ 158536 w 539842"/>
              <a:gd name="connsiteY11" fmla="*/ 194709 h 541115"/>
              <a:gd name="connsiteX12" fmla="*/ 154480 w 539842"/>
              <a:gd name="connsiteY12" fmla="*/ 204850 h 541115"/>
              <a:gd name="connsiteX13" fmla="*/ 158536 w 539842"/>
              <a:gd name="connsiteY13" fmla="*/ 214991 h 541115"/>
              <a:gd name="connsiteX14" fmla="*/ 326203 w 539842"/>
              <a:gd name="connsiteY14" fmla="*/ 381982 h 541115"/>
              <a:gd name="connsiteX15" fmla="*/ 336344 w 539842"/>
              <a:gd name="connsiteY15" fmla="*/ 386038 h 541115"/>
              <a:gd name="connsiteX16" fmla="*/ 346485 w 539842"/>
              <a:gd name="connsiteY16" fmla="*/ 381982 h 541115"/>
              <a:gd name="connsiteX17" fmla="*/ 366767 w 539842"/>
              <a:gd name="connsiteY17" fmla="*/ 361024 h 541115"/>
              <a:gd name="connsiteX18" fmla="*/ 500630 w 539842"/>
              <a:gd name="connsiteY18" fmla="*/ 495563 h 541115"/>
              <a:gd name="connsiteX19" fmla="*/ 482376 w 539842"/>
              <a:gd name="connsiteY19" fmla="*/ 513817 h 541115"/>
              <a:gd name="connsiteX20" fmla="*/ 413417 w 539842"/>
              <a:gd name="connsiteY20" fmla="*/ 540860 h 541115"/>
              <a:gd name="connsiteX21" fmla="*/ 305245 w 539842"/>
              <a:gd name="connsiteY21" fmla="*/ 509084 h 541115"/>
              <a:gd name="connsiteX22" fmla="*/ 262652 w 539842"/>
              <a:gd name="connsiteY22" fmla="*/ 482041 h 541115"/>
              <a:gd name="connsiteX23" fmla="*/ 56449 w 539842"/>
              <a:gd name="connsiteY23" fmla="*/ 269077 h 541115"/>
              <a:gd name="connsiteX24" fmla="*/ 15885 w 539842"/>
              <a:gd name="connsiteY24" fmla="*/ 198090 h 541115"/>
              <a:gd name="connsiteX25" fmla="*/ 335 w 539842"/>
              <a:gd name="connsiteY25" fmla="*/ 110200 h 541115"/>
              <a:gd name="connsiteX26" fmla="*/ 22645 w 539842"/>
              <a:gd name="connsiteY26" fmla="*/ 62198 h 541115"/>
              <a:gd name="connsiteX27" fmla="*/ 44956 w 539842"/>
              <a:gd name="connsiteY27" fmla="*/ 39888 h 541115"/>
              <a:gd name="connsiteX28" fmla="*/ 97013 w 539842"/>
              <a:gd name="connsiteY28" fmla="*/ 0 h 541115"/>
              <a:gd name="connsiteX29" fmla="*/ 117296 w 539842"/>
              <a:gd name="connsiteY29" fmla="*/ 8789 h 541115"/>
              <a:gd name="connsiteX30" fmla="*/ 210594 w 539842"/>
              <a:gd name="connsiteY30" fmla="*/ 101411 h 541115"/>
              <a:gd name="connsiteX31" fmla="*/ 219383 w 539842"/>
              <a:gd name="connsiteY31" fmla="*/ 122370 h 541115"/>
              <a:gd name="connsiteX32" fmla="*/ 210594 w 539842"/>
              <a:gd name="connsiteY32" fmla="*/ 143328 h 541115"/>
              <a:gd name="connsiteX33" fmla="*/ 200453 w 539842"/>
              <a:gd name="connsiteY33" fmla="*/ 153469 h 541115"/>
              <a:gd name="connsiteX34" fmla="*/ 65914 w 539842"/>
              <a:gd name="connsiteY34" fmla="*/ 18930 h 541115"/>
              <a:gd name="connsiteX35" fmla="*/ 76055 w 539842"/>
              <a:gd name="connsiteY35" fmla="*/ 8789 h 541115"/>
              <a:gd name="connsiteX36" fmla="*/ 97013 w 539842"/>
              <a:gd name="connsiteY36" fmla="*/ 0 h 54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842" h="541115">
                <a:moveTo>
                  <a:pt x="417472" y="321135"/>
                </a:moveTo>
                <a:cubicBezTo>
                  <a:pt x="425585" y="321135"/>
                  <a:pt x="433022" y="324515"/>
                  <a:pt x="438431" y="329924"/>
                </a:cubicBezTo>
                <a:lnTo>
                  <a:pt x="531729" y="423222"/>
                </a:lnTo>
                <a:cubicBezTo>
                  <a:pt x="537138" y="428631"/>
                  <a:pt x="539842" y="436068"/>
                  <a:pt x="539842" y="444181"/>
                </a:cubicBezTo>
                <a:cubicBezTo>
                  <a:pt x="539842" y="452294"/>
                  <a:pt x="536462" y="459730"/>
                  <a:pt x="531053" y="465139"/>
                </a:cubicBezTo>
                <a:lnTo>
                  <a:pt x="520912" y="475280"/>
                </a:lnTo>
                <a:lnTo>
                  <a:pt x="386373" y="340741"/>
                </a:lnTo>
                <a:lnTo>
                  <a:pt x="396514" y="329924"/>
                </a:lnTo>
                <a:cubicBezTo>
                  <a:pt x="401923" y="324515"/>
                  <a:pt x="409360" y="321135"/>
                  <a:pt x="417472" y="321135"/>
                </a:cubicBezTo>
                <a:close/>
                <a:moveTo>
                  <a:pt x="44956" y="39888"/>
                </a:moveTo>
                <a:lnTo>
                  <a:pt x="179495" y="174427"/>
                </a:lnTo>
                <a:lnTo>
                  <a:pt x="158536" y="194709"/>
                </a:lnTo>
                <a:cubicBezTo>
                  <a:pt x="155832" y="197413"/>
                  <a:pt x="154480" y="201470"/>
                  <a:pt x="154480" y="204850"/>
                </a:cubicBezTo>
                <a:cubicBezTo>
                  <a:pt x="154480" y="208231"/>
                  <a:pt x="155832" y="212287"/>
                  <a:pt x="158536" y="214991"/>
                </a:cubicBezTo>
                <a:lnTo>
                  <a:pt x="326203" y="381982"/>
                </a:lnTo>
                <a:cubicBezTo>
                  <a:pt x="328907" y="384686"/>
                  <a:pt x="332964" y="386038"/>
                  <a:pt x="336344" y="386038"/>
                </a:cubicBezTo>
                <a:cubicBezTo>
                  <a:pt x="339724" y="386038"/>
                  <a:pt x="343781" y="384686"/>
                  <a:pt x="346485" y="381982"/>
                </a:cubicBezTo>
                <a:lnTo>
                  <a:pt x="366767" y="361024"/>
                </a:lnTo>
                <a:lnTo>
                  <a:pt x="500630" y="495563"/>
                </a:lnTo>
                <a:lnTo>
                  <a:pt x="482376" y="513817"/>
                </a:lnTo>
                <a:cubicBezTo>
                  <a:pt x="464798" y="532747"/>
                  <a:pt x="439107" y="542888"/>
                  <a:pt x="413417" y="540860"/>
                </a:cubicBezTo>
                <a:cubicBezTo>
                  <a:pt x="374880" y="538155"/>
                  <a:pt x="339048" y="525986"/>
                  <a:pt x="305245" y="509084"/>
                </a:cubicBezTo>
                <a:cubicBezTo>
                  <a:pt x="290371" y="500971"/>
                  <a:pt x="276173" y="492182"/>
                  <a:pt x="262652" y="482041"/>
                </a:cubicBezTo>
                <a:cubicBezTo>
                  <a:pt x="181523" y="424575"/>
                  <a:pt x="111887" y="352235"/>
                  <a:pt x="56449" y="269077"/>
                </a:cubicBezTo>
                <a:cubicBezTo>
                  <a:pt x="40899" y="246767"/>
                  <a:pt x="26702" y="223104"/>
                  <a:pt x="15885" y="198090"/>
                </a:cubicBezTo>
                <a:cubicBezTo>
                  <a:pt x="5743" y="169694"/>
                  <a:pt x="-1693" y="140623"/>
                  <a:pt x="335" y="110200"/>
                </a:cubicBezTo>
                <a:cubicBezTo>
                  <a:pt x="1011" y="91946"/>
                  <a:pt x="9124" y="75044"/>
                  <a:pt x="22645" y="62198"/>
                </a:cubicBezTo>
                <a:cubicBezTo>
                  <a:pt x="28054" y="56790"/>
                  <a:pt x="36167" y="48677"/>
                  <a:pt x="44956" y="39888"/>
                </a:cubicBezTo>
                <a:close/>
                <a:moveTo>
                  <a:pt x="97013" y="0"/>
                </a:moveTo>
                <a:cubicBezTo>
                  <a:pt x="104450" y="0"/>
                  <a:pt x="111887" y="3380"/>
                  <a:pt x="117296" y="8789"/>
                </a:cubicBezTo>
                <a:lnTo>
                  <a:pt x="210594" y="101411"/>
                </a:lnTo>
                <a:cubicBezTo>
                  <a:pt x="216003" y="106820"/>
                  <a:pt x="219383" y="114257"/>
                  <a:pt x="219383" y="122370"/>
                </a:cubicBezTo>
                <a:cubicBezTo>
                  <a:pt x="219383" y="130482"/>
                  <a:pt x="216003" y="137919"/>
                  <a:pt x="210594" y="143328"/>
                </a:cubicBezTo>
                <a:lnTo>
                  <a:pt x="200453" y="153469"/>
                </a:lnTo>
                <a:lnTo>
                  <a:pt x="65914" y="18930"/>
                </a:lnTo>
                <a:lnTo>
                  <a:pt x="76055" y="8789"/>
                </a:lnTo>
                <a:cubicBezTo>
                  <a:pt x="81464" y="3380"/>
                  <a:pt x="89577" y="0"/>
                  <a:pt x="970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12" name="Text Placeholder 11">
            <a:extLst>
              <a:ext uri="{FF2B5EF4-FFF2-40B4-BE49-F238E27FC236}">
                <a16:creationId xmlns:a16="http://schemas.microsoft.com/office/drawing/2014/main" id="{C958D81A-543B-F585-166D-59207A4463AF}"/>
              </a:ext>
            </a:extLst>
          </p:cNvPr>
          <p:cNvSpPr>
            <a:spLocks noGrp="1"/>
          </p:cNvSpPr>
          <p:nvPr>
            <p:ph type="body" sz="quarter" idx="41"/>
          </p:nvPr>
        </p:nvSpPr>
        <p:spPr>
          <a:xfrm>
            <a:off x="5954486" y="4983355"/>
            <a:ext cx="283026" cy="459731"/>
          </a:xfrm>
          <a:custGeom>
            <a:avLst/>
            <a:gdLst>
              <a:gd name="connsiteX0" fmla="*/ 141514 w 283026"/>
              <a:gd name="connsiteY0" fmla="*/ 81129 h 459731"/>
              <a:gd name="connsiteX1" fmla="*/ 80667 w 283026"/>
              <a:gd name="connsiteY1" fmla="*/ 141976 h 459731"/>
              <a:gd name="connsiteX2" fmla="*/ 141514 w 283026"/>
              <a:gd name="connsiteY2" fmla="*/ 202823 h 459731"/>
              <a:gd name="connsiteX3" fmla="*/ 202361 w 283026"/>
              <a:gd name="connsiteY3" fmla="*/ 141976 h 459731"/>
              <a:gd name="connsiteX4" fmla="*/ 141514 w 283026"/>
              <a:gd name="connsiteY4" fmla="*/ 81129 h 459731"/>
              <a:gd name="connsiteX5" fmla="*/ 141514 w 283026"/>
              <a:gd name="connsiteY5" fmla="*/ 0 h 459731"/>
              <a:gd name="connsiteX6" fmla="*/ 258475 w 283026"/>
              <a:gd name="connsiteY6" fmla="*/ 62199 h 459731"/>
              <a:gd name="connsiteX7" fmla="*/ 273348 w 283026"/>
              <a:gd name="connsiteY7" fmla="*/ 194034 h 459731"/>
              <a:gd name="connsiteX8" fmla="*/ 209121 w 283026"/>
              <a:gd name="connsiteY8" fmla="*/ 336009 h 459731"/>
              <a:gd name="connsiteX9" fmla="*/ 153683 w 283026"/>
              <a:gd name="connsiteY9" fmla="*/ 452294 h 459731"/>
              <a:gd name="connsiteX10" fmla="*/ 141514 w 283026"/>
              <a:gd name="connsiteY10" fmla="*/ 459731 h 459731"/>
              <a:gd name="connsiteX11" fmla="*/ 129344 w 283026"/>
              <a:gd name="connsiteY11" fmla="*/ 452294 h 459731"/>
              <a:gd name="connsiteX12" fmla="*/ 73906 w 283026"/>
              <a:gd name="connsiteY12" fmla="*/ 336009 h 459731"/>
              <a:gd name="connsiteX13" fmla="*/ 9679 w 283026"/>
              <a:gd name="connsiteY13" fmla="*/ 194034 h 459731"/>
              <a:gd name="connsiteX14" fmla="*/ 24553 w 283026"/>
              <a:gd name="connsiteY14" fmla="*/ 62199 h 459731"/>
              <a:gd name="connsiteX15" fmla="*/ 141514 w 283026"/>
              <a:gd name="connsiteY15" fmla="*/ 0 h 4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26" h="459731">
                <a:moveTo>
                  <a:pt x="141514" y="81129"/>
                </a:moveTo>
                <a:cubicBezTo>
                  <a:pt x="107710" y="81129"/>
                  <a:pt x="80667" y="108172"/>
                  <a:pt x="80667" y="141976"/>
                </a:cubicBezTo>
                <a:cubicBezTo>
                  <a:pt x="80667" y="175780"/>
                  <a:pt x="107710" y="202823"/>
                  <a:pt x="141514" y="202823"/>
                </a:cubicBezTo>
                <a:cubicBezTo>
                  <a:pt x="175318" y="202823"/>
                  <a:pt x="202361" y="175780"/>
                  <a:pt x="202361" y="141976"/>
                </a:cubicBezTo>
                <a:cubicBezTo>
                  <a:pt x="202361" y="108172"/>
                  <a:pt x="175318" y="81129"/>
                  <a:pt x="141514" y="81129"/>
                </a:cubicBezTo>
                <a:close/>
                <a:moveTo>
                  <a:pt x="141514" y="0"/>
                </a:moveTo>
                <a:cubicBezTo>
                  <a:pt x="188163" y="0"/>
                  <a:pt x="232108" y="22987"/>
                  <a:pt x="258475" y="62199"/>
                </a:cubicBezTo>
                <a:cubicBezTo>
                  <a:pt x="284842" y="100735"/>
                  <a:pt x="290250" y="150089"/>
                  <a:pt x="273348" y="194034"/>
                </a:cubicBezTo>
                <a:lnTo>
                  <a:pt x="209121" y="336009"/>
                </a:lnTo>
                <a:lnTo>
                  <a:pt x="153683" y="452294"/>
                </a:lnTo>
                <a:cubicBezTo>
                  <a:pt x="151655" y="457027"/>
                  <a:pt x="146922" y="459731"/>
                  <a:pt x="141514" y="459731"/>
                </a:cubicBezTo>
                <a:cubicBezTo>
                  <a:pt x="136105" y="459731"/>
                  <a:pt x="131373" y="457027"/>
                  <a:pt x="129344" y="452294"/>
                </a:cubicBezTo>
                <a:lnTo>
                  <a:pt x="73906" y="336009"/>
                </a:lnTo>
                <a:lnTo>
                  <a:pt x="9679" y="194034"/>
                </a:lnTo>
                <a:cubicBezTo>
                  <a:pt x="-7223" y="150089"/>
                  <a:pt x="-1814" y="100735"/>
                  <a:pt x="24553" y="62199"/>
                </a:cubicBezTo>
                <a:cubicBezTo>
                  <a:pt x="50920" y="22987"/>
                  <a:pt x="94865" y="0"/>
                  <a:pt x="14151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Tree>
    <p:extLst>
      <p:ext uri="{BB962C8B-B14F-4D97-AF65-F5344CB8AC3E}">
        <p14:creationId xmlns:p14="http://schemas.microsoft.com/office/powerpoint/2010/main" val="293478149"/>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0" y="0"/>
            <a:ext cx="1066667" cy="400000"/>
          </a:xfrm>
          <a:prstGeom prst="rect">
            <a:avLst/>
          </a:prstGeom>
          <a:extLst>
            <a:ext uri="{C572A759-6A51-4108-AA02-DFA0A04FC94B}">
              <ma14:wrappingTextBoxFlag xmlns:ma14="http://schemas.microsoft.com/office/mac/drawingml/2011/main" xmlns="" val="0"/>
            </a:ext>
          </a:extLst>
        </p:spPr>
        <p:txBody>
          <a:bodyPr/>
          <a:lstStyle>
            <a:lvl1pPr/>
          </a:lstStyle>
          <a:p>
            <a:pPr algn="l"/>
            <a:fld id="{F7021451-1387-4CA6-816F-3879F97B5CBC}" type="slidenum">
              <a:rPr lang="en-US" b="0"/>
              <a:t>‹#›</a:t>
            </a:fld>
            <a:endParaRPr lang="en-US"/>
          </a:p>
        </p:txBody>
      </p:sp>
    </p:spTree>
    <p:extLst>
      <p:ext uri="{BB962C8B-B14F-4D97-AF65-F5344CB8AC3E}">
        <p14:creationId xmlns:p14="http://schemas.microsoft.com/office/powerpoint/2010/main" val="27007728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9F931-DB58-ED08-FE05-AB8D15C123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62E1F7-D130-B8F5-0A73-750F8F5E57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331D7-BC62-EFC5-BC3B-C83FE2A31ABB}"/>
              </a:ext>
            </a:extLst>
          </p:cNvPr>
          <p:cNvSpPr>
            <a:spLocks noGrp="1"/>
          </p:cNvSpPr>
          <p:nvPr>
            <p:ph type="dt" sz="half" idx="10"/>
          </p:nvPr>
        </p:nvSpPr>
        <p:spPr/>
        <p:txBody>
          <a:bodyPr/>
          <a:lstStyle/>
          <a:p>
            <a:fld id="{1D8BD707-D9CF-40AE-B4C6-C98DA3205C09}" type="datetimeFigureOut">
              <a:rPr lang="en-US" smtClean="0"/>
              <a:t>6/9/25</a:t>
            </a:fld>
            <a:endParaRPr lang="en-US"/>
          </a:p>
        </p:txBody>
      </p:sp>
      <p:sp>
        <p:nvSpPr>
          <p:cNvPr id="5" name="Footer Placeholder 4">
            <a:extLst>
              <a:ext uri="{FF2B5EF4-FFF2-40B4-BE49-F238E27FC236}">
                <a16:creationId xmlns:a16="http://schemas.microsoft.com/office/drawing/2014/main" id="{C5DD4D4F-0F5B-A633-2912-2D8D78899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5FCC4-8AEC-29DB-A504-85428AE27B55}"/>
              </a:ext>
            </a:extLst>
          </p:cNvPr>
          <p:cNvSpPr>
            <a:spLocks noGrp="1"/>
          </p:cNvSpPr>
          <p:nvPr>
            <p:ph type="sldNum" sz="quarter" idx="12"/>
          </p:nvPr>
        </p:nvSpPr>
        <p:spPr/>
        <p:txBody>
          <a:bodyPr/>
          <a:lstStyle/>
          <a:p>
            <a:pPr marL="71120">
              <a:lnSpc>
                <a:spcPct val="100000"/>
              </a:lnSpc>
              <a:spcBef>
                <a:spcPts val="35"/>
              </a:spcBef>
            </a:pPr>
            <a:fld id="{81D60167-4931-47E6-BA6A-407CBD079E47}" type="slidenum">
              <a:rPr lang="en-US" spc="-50" smtClean="0"/>
              <a:t>‹#›</a:t>
            </a:fld>
            <a:endParaRPr lang="en-US" spc="-50"/>
          </a:p>
        </p:txBody>
      </p:sp>
    </p:spTree>
    <p:extLst>
      <p:ext uri="{BB962C8B-B14F-4D97-AF65-F5344CB8AC3E}">
        <p14:creationId xmlns:p14="http://schemas.microsoft.com/office/powerpoint/2010/main" val="2511201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S06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587374" y="2777944"/>
            <a:ext cx="11604625" cy="13021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905278" y="2881468"/>
            <a:ext cx="10699347" cy="1095064"/>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761210" y="2881468"/>
            <a:ext cx="0" cy="1095064"/>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905279" y="4334413"/>
            <a:ext cx="10699346" cy="607060"/>
          </a:xfrm>
          <a:prstGeom prst="rect">
            <a:avLst/>
          </a:prstGeom>
        </p:spPr>
        <p:txBody>
          <a:bodyPr tIns="0" bIns="0" anchor="t">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68077243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06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587374" y="2589122"/>
            <a:ext cx="11604625" cy="16797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5086351" y="2881468"/>
            <a:ext cx="6290310" cy="1095064"/>
          </a:xfrm>
        </p:spPr>
        <p:txBody>
          <a:bodyPr anchor="ctr">
            <a:noAutofit/>
          </a:bodyPr>
          <a:lstStyle>
            <a:lvl1pPr algn="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11604625" y="2881468"/>
            <a:ext cx="0" cy="1095064"/>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5086351" y="4523235"/>
            <a:ext cx="6290310" cy="607060"/>
          </a:xfrm>
          <a:prstGeom prst="rect">
            <a:avLst/>
          </a:prstGeom>
        </p:spPr>
        <p:txBody>
          <a:bodyPr tIns="0" bIns="0" anchor="t">
            <a:noAutofit/>
          </a:bodyPr>
          <a:lstStyle>
            <a:lvl1pPr marL="0" indent="0" algn="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grpSp>
        <p:nvGrpSpPr>
          <p:cNvPr id="8" name="Group 7">
            <a:extLst>
              <a:ext uri="{FF2B5EF4-FFF2-40B4-BE49-F238E27FC236}">
                <a16:creationId xmlns:a16="http://schemas.microsoft.com/office/drawing/2014/main" id="{AAA87B1F-C374-0AA4-8837-F11E40D41CD1}"/>
              </a:ext>
            </a:extLst>
          </p:cNvPr>
          <p:cNvGrpSpPr/>
          <p:nvPr userDrawn="1"/>
        </p:nvGrpSpPr>
        <p:grpSpPr>
          <a:xfrm flipH="1">
            <a:off x="0" y="844550"/>
            <a:ext cx="4079875" cy="5168484"/>
            <a:chOff x="6400798" y="844550"/>
            <a:chExt cx="4079875" cy="5168484"/>
          </a:xfrm>
        </p:grpSpPr>
        <p:sp>
          <p:nvSpPr>
            <p:cNvPr id="9" name="Rectangle 8">
              <a:extLst>
                <a:ext uri="{FF2B5EF4-FFF2-40B4-BE49-F238E27FC236}">
                  <a16:creationId xmlns:a16="http://schemas.microsoft.com/office/drawing/2014/main" id="{1D087849-DB30-8735-4D8D-E3C4C2B69C6B}"/>
                </a:ext>
              </a:extLst>
            </p:cNvPr>
            <p:cNvSpPr/>
            <p:nvPr userDrawn="1"/>
          </p:nvSpPr>
          <p:spPr>
            <a:xfrm flipH="1">
              <a:off x="6400798" y="844550"/>
              <a:ext cx="4079875"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a:extLst>
                <a:ext uri="{FF2B5EF4-FFF2-40B4-BE49-F238E27FC236}">
                  <a16:creationId xmlns:a16="http://schemas.microsoft.com/office/drawing/2014/main" id="{B474C08B-82F0-D164-74FB-1E8FD06685E0}"/>
                </a:ext>
              </a:extLst>
            </p:cNvPr>
            <p:cNvSpPr/>
            <p:nvPr userDrawn="1"/>
          </p:nvSpPr>
          <p:spPr>
            <a:xfrm flipH="1">
              <a:off x="6400798" y="247650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Picture Placeholder 11">
            <a:extLst>
              <a:ext uri="{FF2B5EF4-FFF2-40B4-BE49-F238E27FC236}">
                <a16:creationId xmlns:a16="http://schemas.microsoft.com/office/drawing/2014/main" id="{A3D6DFE2-5D18-6526-6D2C-830832BEFEF4}"/>
              </a:ext>
            </a:extLst>
          </p:cNvPr>
          <p:cNvSpPr>
            <a:spLocks noGrp="1"/>
          </p:cNvSpPr>
          <p:nvPr>
            <p:ph type="pic" sz="quarter" idx="10"/>
          </p:nvPr>
        </p:nvSpPr>
        <p:spPr>
          <a:xfrm>
            <a:off x="0" y="962026"/>
            <a:ext cx="3962400" cy="4933948"/>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Tree>
    <p:extLst>
      <p:ext uri="{BB962C8B-B14F-4D97-AF65-F5344CB8AC3E}">
        <p14:creationId xmlns:p14="http://schemas.microsoft.com/office/powerpoint/2010/main" val="93028023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06V3">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587374" y="2589122"/>
            <a:ext cx="11017251" cy="16797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784860" y="2881468"/>
            <a:ext cx="10591801" cy="1095064"/>
          </a:xfrm>
        </p:spPr>
        <p:txBody>
          <a:bodyPr anchor="ctr">
            <a:noAutofit/>
          </a:bodyPr>
          <a:lstStyle>
            <a:lvl1pPr algn="ctr">
              <a:defRPr>
                <a:solidFill>
                  <a:srgbClr val="FFFFFF"/>
                </a:solidFill>
              </a:defRPr>
            </a:lvl1pPr>
          </a:lstStyle>
          <a:p>
            <a:r>
              <a:rPr lang="en-US" dirty="0"/>
              <a:t>Click to edit Master text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815339" y="4334413"/>
            <a:ext cx="10561322" cy="607060"/>
          </a:xfrm>
          <a:prstGeom prst="rect">
            <a:avLst/>
          </a:prstGeom>
        </p:spPr>
        <p:txBody>
          <a:bodyPr tIns="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156139425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Text Box T20V1">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A9602D4-D75A-D7F4-FFCF-22F1F764C7A2}"/>
              </a:ext>
            </a:extLst>
          </p:cNvPr>
          <p:cNvSpPr/>
          <p:nvPr userDrawn="1"/>
        </p:nvSpPr>
        <p:spPr>
          <a:xfrm>
            <a:off x="587375" y="0"/>
            <a:ext cx="11017250" cy="24528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731442" y="3821174"/>
            <a:ext cx="10873177" cy="323521"/>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731442" y="4216693"/>
            <a:ext cx="10873177" cy="1734527"/>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2659380"/>
            <a:ext cx="10873182" cy="769620"/>
          </a:xfrm>
        </p:spPr>
        <p:txBody>
          <a:bodyPr anchor="ctr">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704850" y="0"/>
            <a:ext cx="10782300" cy="2333625"/>
          </a:xfrm>
          <a:prstGeom prst="rect">
            <a:avLst/>
          </a:prstGeom>
          <a:solidFill>
            <a:schemeClr val="accent2">
              <a:lumMod val="20000"/>
              <a:lumOff val="80000"/>
            </a:schemeClr>
          </a:solidFill>
        </p:spPr>
        <p:txBody>
          <a:bodyPr anchor="ctr">
            <a:normAutofit/>
          </a:bodyPr>
          <a:lstStyle>
            <a:lvl1pPr marL="0" indent="0" algn="ctr">
              <a:buNone/>
              <a:defRPr sz="1333"/>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2659380"/>
            <a:ext cx="0" cy="76755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26" name="Rectangle 25">
            <a:extLst>
              <a:ext uri="{FF2B5EF4-FFF2-40B4-BE49-F238E27FC236}">
                <a16:creationId xmlns:a16="http://schemas.microsoft.com/office/drawing/2014/main" id="{AAAC1303-0EC3-5E1E-D38D-9DAA61834E0B}"/>
              </a:ext>
            </a:extLst>
          </p:cNvPr>
          <p:cNvSpPr/>
          <p:nvPr userDrawn="1"/>
        </p:nvSpPr>
        <p:spPr>
          <a:xfrm rot="5400000">
            <a:off x="6037262" y="1441610"/>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8176264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Text Box T20V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D442C6-EECF-FD33-A672-5BDA5C831C7A}"/>
              </a:ext>
            </a:extLst>
          </p:cNvPr>
          <p:cNvSpPr/>
          <p:nvPr userDrawn="1"/>
        </p:nvSpPr>
        <p:spPr>
          <a:xfrm>
            <a:off x="6400798" y="844550"/>
            <a:ext cx="5791201"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731443" y="2573973"/>
            <a:ext cx="5364558"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731443" y="3256377"/>
            <a:ext cx="5364558" cy="2756657"/>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844965"/>
            <a:ext cx="5364557" cy="1334770"/>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6518274" y="962026"/>
            <a:ext cx="5673726" cy="4933948"/>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844550"/>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14" name="Rectangle 13">
            <a:extLst>
              <a:ext uri="{FF2B5EF4-FFF2-40B4-BE49-F238E27FC236}">
                <a16:creationId xmlns:a16="http://schemas.microsoft.com/office/drawing/2014/main" id="{EF328576-5150-CD3D-CA2F-222FFB2D228B}"/>
              </a:ext>
            </a:extLst>
          </p:cNvPr>
          <p:cNvSpPr/>
          <p:nvPr userDrawn="1"/>
        </p:nvSpPr>
        <p:spPr>
          <a:xfrm>
            <a:off x="6400798" y="247650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5978572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Text Box T20V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48E2C7-E138-739F-9BB2-FE2FD28A155A}"/>
              </a:ext>
            </a:extLst>
          </p:cNvPr>
          <p:cNvGrpSpPr/>
          <p:nvPr userDrawn="1"/>
        </p:nvGrpSpPr>
        <p:grpSpPr>
          <a:xfrm flipH="1">
            <a:off x="0" y="844550"/>
            <a:ext cx="4079875" cy="5168484"/>
            <a:chOff x="6400798" y="844550"/>
            <a:chExt cx="4079875" cy="5168484"/>
          </a:xfrm>
        </p:grpSpPr>
        <p:sp>
          <p:nvSpPr>
            <p:cNvPr id="10" name="Rectangle 9">
              <a:extLst>
                <a:ext uri="{FF2B5EF4-FFF2-40B4-BE49-F238E27FC236}">
                  <a16:creationId xmlns:a16="http://schemas.microsoft.com/office/drawing/2014/main" id="{FBD442C6-EECF-FD33-A672-5BDA5C831C7A}"/>
                </a:ext>
              </a:extLst>
            </p:cNvPr>
            <p:cNvSpPr/>
            <p:nvPr userDrawn="1"/>
          </p:nvSpPr>
          <p:spPr>
            <a:xfrm flipH="1">
              <a:off x="6400798" y="844550"/>
              <a:ext cx="4079875"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a:extLst>
                <a:ext uri="{FF2B5EF4-FFF2-40B4-BE49-F238E27FC236}">
                  <a16:creationId xmlns:a16="http://schemas.microsoft.com/office/drawing/2014/main" id="{EF328576-5150-CD3D-CA2F-222FFB2D228B}"/>
                </a:ext>
              </a:extLst>
            </p:cNvPr>
            <p:cNvSpPr/>
            <p:nvPr userDrawn="1"/>
          </p:nvSpPr>
          <p:spPr>
            <a:xfrm flipH="1">
              <a:off x="6400798" y="247650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5001816" y="2573973"/>
            <a:ext cx="6602807" cy="610408"/>
          </a:xfrm>
          <a:prstGeom prst="rect">
            <a:avLst/>
          </a:prstGeom>
          <a:solidFill>
            <a:schemeClr val="accent1"/>
          </a:solidFill>
        </p:spPr>
        <p:txBody>
          <a:bodyPr tIns="0" bIns="0" anchor="ctr">
            <a:noAutofit/>
          </a:bodyPr>
          <a:lstStyle>
            <a:lvl1pPr marL="0" indent="0">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5001816" y="3256377"/>
            <a:ext cx="6602807" cy="2756657"/>
          </a:xfrm>
          <a:prstGeom prst="rect">
            <a:avLst/>
          </a:prstGeom>
          <a:solidFill>
            <a:schemeClr val="accent1"/>
          </a:solidFill>
        </p:spPr>
        <p:txBody>
          <a:bodyPr lIns="91440" tIns="126000" rIns="91440" bIns="0">
            <a:noAutofit/>
          </a:bodyPr>
          <a:lstStyle>
            <a:lvl1pPr marL="0" indent="0">
              <a:buNone/>
              <a:defRPr sz="1600" b="0">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001817" y="844965"/>
            <a:ext cx="6602808" cy="1334770"/>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0" y="962026"/>
            <a:ext cx="3962400" cy="4933948"/>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857749" y="844550"/>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347439396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01V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0"/>
            <a:ext cx="12192000" cy="62357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731446" y="4614945"/>
            <a:ext cx="5074268" cy="707816"/>
          </a:xfrm>
          <a:prstGeom prst="rect">
            <a:avLst/>
          </a:prstGeom>
        </p:spPr>
        <p:txBody>
          <a:bodyPr>
            <a:noAutofit/>
          </a:bodyPr>
          <a:lstStyle>
            <a:lvl1pPr marL="0" indent="0">
              <a:buNone/>
              <a:defRPr sz="1800" b="0">
                <a:solidFill>
                  <a:schemeClr val="bg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731446" y="1628775"/>
            <a:ext cx="10873179" cy="2468025"/>
          </a:xfrm>
        </p:spPr>
        <p:txBody>
          <a:bodyPr anchor="ctr">
            <a:noAutofit/>
          </a:bodyPr>
          <a:lstStyle>
            <a:lvl1pPr algn="l">
              <a:defRPr sz="5400">
                <a:solidFill>
                  <a:schemeClr val="bg1"/>
                </a:solidFill>
              </a:defRPr>
            </a:lvl1pPr>
          </a:lstStyle>
          <a:p>
            <a:endParaRPr lang="en-GB" dirty="0"/>
          </a:p>
        </p:txBody>
      </p: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6229350" y="4614945"/>
            <a:ext cx="5375274" cy="707816"/>
          </a:xfrm>
          <a:prstGeom prst="rect">
            <a:avLst/>
          </a:prstGeom>
        </p:spPr>
        <p:txBody>
          <a:bodyPr>
            <a:noAutofit/>
          </a:bodyPr>
          <a:lstStyle>
            <a:lvl1pPr marL="0" indent="0">
              <a:buNone/>
              <a:defRPr sz="1800" b="0">
                <a:solidFill>
                  <a:schemeClr val="bg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dirty="0"/>
              <a:t>PRESENTATION TITLE</a:t>
            </a:r>
          </a:p>
        </p:txBody>
      </p:sp>
      <p:cxnSp>
        <p:nvCxnSpPr>
          <p:cNvPr id="2" name="Straight Connector 1">
            <a:extLst>
              <a:ext uri="{FF2B5EF4-FFF2-40B4-BE49-F238E27FC236}">
                <a16:creationId xmlns:a16="http://schemas.microsoft.com/office/drawing/2014/main" id="{2346FEE9-501A-3130-038F-1856FF3A6460}"/>
              </a:ext>
            </a:extLst>
          </p:cNvPr>
          <p:cNvCxnSpPr>
            <a:cxnSpLocks/>
          </p:cNvCxnSpPr>
          <p:nvPr userDrawn="1"/>
        </p:nvCxnSpPr>
        <p:spPr>
          <a:xfrm>
            <a:off x="587375" y="2194987"/>
            <a:ext cx="0" cy="13356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31117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Text Box T20V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D442C6-EECF-FD33-A672-5BDA5C831C7A}"/>
              </a:ext>
            </a:extLst>
          </p:cNvPr>
          <p:cNvSpPr/>
          <p:nvPr userDrawn="1"/>
        </p:nvSpPr>
        <p:spPr>
          <a:xfrm>
            <a:off x="587376" y="1394875"/>
            <a:ext cx="4558024" cy="40678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704849" y="1515531"/>
            <a:ext cx="4323075" cy="3826522"/>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14" name="Rectangle 13">
            <a:extLst>
              <a:ext uri="{FF2B5EF4-FFF2-40B4-BE49-F238E27FC236}">
                <a16:creationId xmlns:a16="http://schemas.microsoft.com/office/drawing/2014/main" id="{EF328576-5150-CD3D-CA2F-222FFB2D228B}"/>
              </a:ext>
            </a:extLst>
          </p:cNvPr>
          <p:cNvSpPr/>
          <p:nvPr userDrawn="1"/>
        </p:nvSpPr>
        <p:spPr>
          <a:xfrm>
            <a:off x="587375" y="2476293"/>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a:extLst>
              <a:ext uri="{FF2B5EF4-FFF2-40B4-BE49-F238E27FC236}">
                <a16:creationId xmlns:a16="http://schemas.microsoft.com/office/drawing/2014/main" id="{C0033A8B-FF98-1E02-BE1A-38B8A2DBADF2}"/>
              </a:ext>
            </a:extLst>
          </p:cNvPr>
          <p:cNvSpPr/>
          <p:nvPr userDrawn="1"/>
        </p:nvSpPr>
        <p:spPr>
          <a:xfrm>
            <a:off x="5027925" y="2476293"/>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6240067" y="2573973"/>
            <a:ext cx="5364558"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6240067" y="3256378"/>
            <a:ext cx="5364558" cy="220633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2" name="Title 1">
            <a:extLst>
              <a:ext uri="{FF2B5EF4-FFF2-40B4-BE49-F238E27FC236}">
                <a16:creationId xmlns:a16="http://schemas.microsoft.com/office/drawing/2014/main" id="{1036477C-8D55-B4B8-85DD-DAF85A20D8C5}"/>
              </a:ext>
            </a:extLst>
          </p:cNvPr>
          <p:cNvSpPr>
            <a:spLocks noGrp="1"/>
          </p:cNvSpPr>
          <p:nvPr>
            <p:ph type="title"/>
          </p:nvPr>
        </p:nvSpPr>
        <p:spPr>
          <a:xfrm>
            <a:off x="6240067" y="844965"/>
            <a:ext cx="5364557" cy="1334770"/>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3" name="Straight Connector 12">
            <a:extLst>
              <a:ext uri="{FF2B5EF4-FFF2-40B4-BE49-F238E27FC236}">
                <a16:creationId xmlns:a16="http://schemas.microsoft.com/office/drawing/2014/main" id="{0657BBCF-CA9E-FB2C-CA76-82D2795FF965}"/>
              </a:ext>
            </a:extLst>
          </p:cNvPr>
          <p:cNvCxnSpPr>
            <a:cxnSpLocks/>
          </p:cNvCxnSpPr>
          <p:nvPr userDrawn="1"/>
        </p:nvCxnSpPr>
        <p:spPr>
          <a:xfrm>
            <a:off x="6095999" y="844550"/>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2619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Text Box T20V5">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AC0811-B538-6793-87C0-3D6ED1AC6059}"/>
              </a:ext>
            </a:extLst>
          </p:cNvPr>
          <p:cNvGrpSpPr/>
          <p:nvPr userDrawn="1"/>
        </p:nvGrpSpPr>
        <p:grpSpPr>
          <a:xfrm rot="16200000">
            <a:off x="1643620" y="1669495"/>
            <a:ext cx="2922586" cy="6209826"/>
            <a:chOff x="2224091" y="-1834672"/>
            <a:chExt cx="2922586" cy="6209826"/>
          </a:xfrm>
        </p:grpSpPr>
        <p:sp>
          <p:nvSpPr>
            <p:cNvPr id="5" name="Rectangle 4">
              <a:extLst>
                <a:ext uri="{FF2B5EF4-FFF2-40B4-BE49-F238E27FC236}">
                  <a16:creationId xmlns:a16="http://schemas.microsoft.com/office/drawing/2014/main" id="{49286371-865F-C37D-9350-2A89CD104834}"/>
                </a:ext>
              </a:extLst>
            </p:cNvPr>
            <p:cNvSpPr/>
            <p:nvPr userDrawn="1"/>
          </p:nvSpPr>
          <p:spPr>
            <a:xfrm>
              <a:off x="2224091" y="-1834672"/>
              <a:ext cx="2922582" cy="62098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Freeform: Shape 7">
              <a:extLst>
                <a:ext uri="{FF2B5EF4-FFF2-40B4-BE49-F238E27FC236}">
                  <a16:creationId xmlns:a16="http://schemas.microsoft.com/office/drawing/2014/main" id="{0C2FC66A-70C2-DBA2-3626-C933F4A5FF1E}"/>
                </a:ext>
              </a:extLst>
            </p:cNvPr>
            <p:cNvSpPr/>
            <p:nvPr userDrawn="1"/>
          </p:nvSpPr>
          <p:spPr>
            <a:xfrm rot="5400000">
              <a:off x="4191507" y="3419982"/>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0" y="3429000"/>
            <a:ext cx="6096000" cy="2806699"/>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10" name="Rectangle 9">
            <a:extLst>
              <a:ext uri="{FF2B5EF4-FFF2-40B4-BE49-F238E27FC236}">
                <a16:creationId xmlns:a16="http://schemas.microsoft.com/office/drawing/2014/main" id="{FBD442C6-EECF-FD33-A672-5BDA5C831C7A}"/>
              </a:ext>
            </a:extLst>
          </p:cNvPr>
          <p:cNvSpPr/>
          <p:nvPr userDrawn="1"/>
        </p:nvSpPr>
        <p:spPr>
          <a:xfrm>
            <a:off x="7105650" y="-1"/>
            <a:ext cx="5086349" cy="62356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7414818" y="1558925"/>
            <a:ext cx="4189807" cy="875618"/>
          </a:xfrm>
          <a:prstGeom prst="rect">
            <a:avLst/>
          </a:prstGeom>
        </p:spPr>
        <p:txBody>
          <a:bodyPr tIns="0" bIns="0" anchor="b">
            <a:noAutofit/>
          </a:bodyPr>
          <a:lstStyle>
            <a:lvl1pPr marL="0" indent="0">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7414818" y="2506539"/>
            <a:ext cx="4189807" cy="2792536"/>
          </a:xfrm>
          <a:prstGeom prst="rect">
            <a:avLst/>
          </a:prstGeom>
        </p:spPr>
        <p:txBody>
          <a:bodyPr tIns="0" bIns="0">
            <a:noAutofit/>
          </a:bodyPr>
          <a:lstStyle>
            <a:lvl1pPr marL="0" indent="0">
              <a:buNone/>
              <a:defRPr sz="1600" b="0">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844965"/>
            <a:ext cx="5364557" cy="1334770"/>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844550"/>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145915331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Text Box T20V6">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AC0811-B538-6793-87C0-3D6ED1AC6059}"/>
              </a:ext>
            </a:extLst>
          </p:cNvPr>
          <p:cNvGrpSpPr/>
          <p:nvPr userDrawn="1"/>
        </p:nvGrpSpPr>
        <p:grpSpPr>
          <a:xfrm rot="5400000">
            <a:off x="7629704" y="-1647525"/>
            <a:ext cx="2922586" cy="6217636"/>
            <a:chOff x="2224091" y="-1842482"/>
            <a:chExt cx="2922586" cy="6217636"/>
          </a:xfrm>
        </p:grpSpPr>
        <p:sp>
          <p:nvSpPr>
            <p:cNvPr id="5" name="Rectangle 4">
              <a:extLst>
                <a:ext uri="{FF2B5EF4-FFF2-40B4-BE49-F238E27FC236}">
                  <a16:creationId xmlns:a16="http://schemas.microsoft.com/office/drawing/2014/main" id="{49286371-865F-C37D-9350-2A89CD104834}"/>
                </a:ext>
              </a:extLst>
            </p:cNvPr>
            <p:cNvSpPr/>
            <p:nvPr userDrawn="1"/>
          </p:nvSpPr>
          <p:spPr>
            <a:xfrm>
              <a:off x="2224091" y="-1842482"/>
              <a:ext cx="2922582" cy="621763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Freeform: Shape 7">
              <a:extLst>
                <a:ext uri="{FF2B5EF4-FFF2-40B4-BE49-F238E27FC236}">
                  <a16:creationId xmlns:a16="http://schemas.microsoft.com/office/drawing/2014/main" id="{0C2FC66A-70C2-DBA2-3626-C933F4A5FF1E}"/>
                </a:ext>
              </a:extLst>
            </p:cNvPr>
            <p:cNvSpPr/>
            <p:nvPr userDrawn="1"/>
          </p:nvSpPr>
          <p:spPr>
            <a:xfrm rot="5400000">
              <a:off x="4191507" y="3419982"/>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sp>
        <p:nvSpPr>
          <p:cNvPr id="10" name="Rectangle 9">
            <a:extLst>
              <a:ext uri="{FF2B5EF4-FFF2-40B4-BE49-F238E27FC236}">
                <a16:creationId xmlns:a16="http://schemas.microsoft.com/office/drawing/2014/main" id="{FBD442C6-EECF-FD33-A672-5BDA5C831C7A}"/>
              </a:ext>
            </a:extLst>
          </p:cNvPr>
          <p:cNvSpPr/>
          <p:nvPr userDrawn="1"/>
        </p:nvSpPr>
        <p:spPr>
          <a:xfrm>
            <a:off x="0" y="-1"/>
            <a:ext cx="5086349" cy="56554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309168" y="584200"/>
            <a:ext cx="4189807" cy="875618"/>
          </a:xfrm>
          <a:prstGeom prst="rect">
            <a:avLst/>
          </a:prstGeom>
        </p:spPr>
        <p:txBody>
          <a:bodyPr tIns="0" bIns="0" anchor="b">
            <a:noAutofit/>
          </a:bodyPr>
          <a:lstStyle>
            <a:lvl1pPr marL="0" indent="0">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309168" y="1531814"/>
            <a:ext cx="4189807" cy="2788441"/>
          </a:xfrm>
          <a:prstGeom prst="rect">
            <a:avLst/>
          </a:prstGeom>
        </p:spPr>
        <p:txBody>
          <a:bodyPr tIns="0" bIns="0">
            <a:noAutofit/>
          </a:bodyPr>
          <a:lstStyle>
            <a:lvl1pPr marL="0" indent="0">
              <a:buNone/>
              <a:defRPr sz="1600" b="0">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Title 1">
            <a:extLst>
              <a:ext uri="{FF2B5EF4-FFF2-40B4-BE49-F238E27FC236}">
                <a16:creationId xmlns:a16="http://schemas.microsoft.com/office/drawing/2014/main" id="{1036477C-8D55-B4B8-85DD-DAF85A20D8C5}"/>
              </a:ext>
            </a:extLst>
          </p:cNvPr>
          <p:cNvSpPr>
            <a:spLocks noGrp="1"/>
          </p:cNvSpPr>
          <p:nvPr>
            <p:ph type="title"/>
          </p:nvPr>
        </p:nvSpPr>
        <p:spPr>
          <a:xfrm>
            <a:off x="6240068" y="4320670"/>
            <a:ext cx="5364557" cy="1334770"/>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4" name="Straight Connector 3">
            <a:extLst>
              <a:ext uri="{FF2B5EF4-FFF2-40B4-BE49-F238E27FC236}">
                <a16:creationId xmlns:a16="http://schemas.microsoft.com/office/drawing/2014/main" id="{0657BBCF-CA9E-FB2C-CA76-82D2795FF965}"/>
              </a:ext>
            </a:extLst>
          </p:cNvPr>
          <p:cNvCxnSpPr>
            <a:cxnSpLocks/>
          </p:cNvCxnSpPr>
          <p:nvPr userDrawn="1"/>
        </p:nvCxnSpPr>
        <p:spPr>
          <a:xfrm>
            <a:off x="6096000" y="4320255"/>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6096000" y="0"/>
            <a:ext cx="6096000" cy="2806699"/>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Tree>
    <p:extLst>
      <p:ext uri="{BB962C8B-B14F-4D97-AF65-F5344CB8AC3E}">
        <p14:creationId xmlns:p14="http://schemas.microsoft.com/office/powerpoint/2010/main" val="228540479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Text Boxes T21V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E13754-AAF2-AD15-CFAE-7AA7F2563720}"/>
              </a:ext>
            </a:extLst>
          </p:cNvPr>
          <p:cNvSpPr/>
          <p:nvPr userDrawn="1"/>
        </p:nvSpPr>
        <p:spPr>
          <a:xfrm>
            <a:off x="-2378" y="-4761"/>
            <a:ext cx="5146674" cy="43751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1" y="0"/>
            <a:ext cx="5021579" cy="4251521"/>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6240067" y="2812098"/>
            <a:ext cx="5364558" cy="32450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6240067" y="3208595"/>
            <a:ext cx="5364558" cy="104292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6240067" y="584200"/>
            <a:ext cx="5364557" cy="1833660"/>
          </a:xfrm>
        </p:spPr>
        <p:txBody>
          <a:bodyPr anchor="b">
            <a:noAutofit/>
          </a:bodyPr>
          <a:lstStyle>
            <a:lvl1pPr>
              <a:defRPr>
                <a:solidFill>
                  <a:schemeClr val="tx1"/>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6095999" y="584200"/>
            <a:ext cx="0" cy="183366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62D270A3-A429-F424-E73F-8C35CF7A6C40}"/>
              </a:ext>
            </a:extLst>
          </p:cNvPr>
          <p:cNvSpPr/>
          <p:nvPr userDrawn="1"/>
        </p:nvSpPr>
        <p:spPr>
          <a:xfrm rot="5400000">
            <a:off x="4189126" y="3415220"/>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20" name="Text Placeholder 29">
            <a:extLst>
              <a:ext uri="{FF2B5EF4-FFF2-40B4-BE49-F238E27FC236}">
                <a16:creationId xmlns:a16="http://schemas.microsoft.com/office/drawing/2014/main" id="{7420A28C-E135-C56E-F79F-F283CD6B60DF}"/>
              </a:ext>
            </a:extLst>
          </p:cNvPr>
          <p:cNvSpPr>
            <a:spLocks noGrp="1"/>
          </p:cNvSpPr>
          <p:nvPr>
            <p:ph type="body" sz="quarter" idx="41"/>
          </p:nvPr>
        </p:nvSpPr>
        <p:spPr>
          <a:xfrm>
            <a:off x="594188" y="4528281"/>
            <a:ext cx="11010435" cy="32450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2AC36E79-BCA0-C596-D321-2B6E38193C55}"/>
              </a:ext>
            </a:extLst>
          </p:cNvPr>
          <p:cNvSpPr>
            <a:spLocks noGrp="1"/>
          </p:cNvSpPr>
          <p:nvPr>
            <p:ph type="body" sz="quarter" idx="42"/>
          </p:nvPr>
        </p:nvSpPr>
        <p:spPr>
          <a:xfrm>
            <a:off x="594188" y="4924777"/>
            <a:ext cx="11010435" cy="1166557"/>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177481326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Text Boxes T21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731444" y="1485900"/>
            <a:ext cx="4354906" cy="3886200"/>
          </a:xfrm>
        </p:spPr>
        <p:txBody>
          <a:bodyPr anchor="ctr">
            <a:noAutofit/>
          </a:bodyPr>
          <a:lstStyle>
            <a:lvl1pPr>
              <a:defRPr>
                <a:solidFill>
                  <a:schemeClr val="tx1"/>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587375" y="2512170"/>
            <a:ext cx="0" cy="183366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6095999" y="818485"/>
            <a:ext cx="5508625"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6095999" y="1500890"/>
            <a:ext cx="5508625" cy="16797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2" name="Text Placeholder 29">
            <a:extLst>
              <a:ext uri="{FF2B5EF4-FFF2-40B4-BE49-F238E27FC236}">
                <a16:creationId xmlns:a16="http://schemas.microsoft.com/office/drawing/2014/main" id="{10E6AACB-9199-C0B7-282D-52AE821B16C9}"/>
              </a:ext>
            </a:extLst>
          </p:cNvPr>
          <p:cNvSpPr>
            <a:spLocks noGrp="1"/>
          </p:cNvSpPr>
          <p:nvPr>
            <p:ph type="body" sz="quarter" idx="41"/>
          </p:nvPr>
        </p:nvSpPr>
        <p:spPr>
          <a:xfrm>
            <a:off x="6095999" y="3663285"/>
            <a:ext cx="5508625"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103CFF70-7DC7-B43D-57C7-3C6435517D60}"/>
              </a:ext>
            </a:extLst>
          </p:cNvPr>
          <p:cNvSpPr>
            <a:spLocks noGrp="1"/>
          </p:cNvSpPr>
          <p:nvPr>
            <p:ph type="body" sz="quarter" idx="42"/>
          </p:nvPr>
        </p:nvSpPr>
        <p:spPr>
          <a:xfrm>
            <a:off x="6095999" y="4345690"/>
            <a:ext cx="5508625" cy="16797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53542285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Text Boxes T22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AF6E62-3413-1570-07FF-4E66972B963F}"/>
              </a:ext>
            </a:extLst>
          </p:cNvPr>
          <p:cNvSpPr/>
          <p:nvPr userDrawn="1"/>
        </p:nvSpPr>
        <p:spPr>
          <a:xfrm>
            <a:off x="0" y="0"/>
            <a:ext cx="12191999" cy="286226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731444" y="584200"/>
            <a:ext cx="10873180" cy="1833660"/>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587375" y="584200"/>
            <a:ext cx="0" cy="183366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584200" y="3432175"/>
            <a:ext cx="3035925"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584200" y="4114580"/>
            <a:ext cx="3035925" cy="16797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 name="Text Placeholder 29">
            <a:extLst>
              <a:ext uri="{FF2B5EF4-FFF2-40B4-BE49-F238E27FC236}">
                <a16:creationId xmlns:a16="http://schemas.microsoft.com/office/drawing/2014/main" id="{A80A793C-55DC-602B-758B-1FA03A818170}"/>
              </a:ext>
            </a:extLst>
          </p:cNvPr>
          <p:cNvSpPr>
            <a:spLocks noGrp="1"/>
          </p:cNvSpPr>
          <p:nvPr>
            <p:ph type="body" sz="quarter" idx="41"/>
          </p:nvPr>
        </p:nvSpPr>
        <p:spPr>
          <a:xfrm>
            <a:off x="4578037" y="3432175"/>
            <a:ext cx="3035925"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0" name="Text Placeholder 29">
            <a:extLst>
              <a:ext uri="{FF2B5EF4-FFF2-40B4-BE49-F238E27FC236}">
                <a16:creationId xmlns:a16="http://schemas.microsoft.com/office/drawing/2014/main" id="{F448C94B-AA7A-7262-4B9F-836462086A78}"/>
              </a:ext>
            </a:extLst>
          </p:cNvPr>
          <p:cNvSpPr>
            <a:spLocks noGrp="1"/>
          </p:cNvSpPr>
          <p:nvPr>
            <p:ph type="body" sz="quarter" idx="42"/>
          </p:nvPr>
        </p:nvSpPr>
        <p:spPr>
          <a:xfrm>
            <a:off x="4578037" y="4114580"/>
            <a:ext cx="3035925" cy="16797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4" name="Text Placeholder 29">
            <a:extLst>
              <a:ext uri="{FF2B5EF4-FFF2-40B4-BE49-F238E27FC236}">
                <a16:creationId xmlns:a16="http://schemas.microsoft.com/office/drawing/2014/main" id="{8E844AFC-B10F-3963-60E2-0CBF59257982}"/>
              </a:ext>
            </a:extLst>
          </p:cNvPr>
          <p:cNvSpPr>
            <a:spLocks noGrp="1"/>
          </p:cNvSpPr>
          <p:nvPr>
            <p:ph type="body" sz="quarter" idx="43"/>
          </p:nvPr>
        </p:nvSpPr>
        <p:spPr>
          <a:xfrm>
            <a:off x="8571874" y="3432175"/>
            <a:ext cx="3035925"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290D6F4A-B1FF-50CB-37C9-67C24FF49AE0}"/>
              </a:ext>
            </a:extLst>
          </p:cNvPr>
          <p:cNvSpPr>
            <a:spLocks noGrp="1"/>
          </p:cNvSpPr>
          <p:nvPr>
            <p:ph type="body" sz="quarter" idx="44"/>
          </p:nvPr>
        </p:nvSpPr>
        <p:spPr>
          <a:xfrm>
            <a:off x="8571874" y="4114580"/>
            <a:ext cx="3035925" cy="16797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399965680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Text Boxes T23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AF6E62-3413-1570-07FF-4E66972B963F}"/>
              </a:ext>
            </a:extLst>
          </p:cNvPr>
          <p:cNvSpPr/>
          <p:nvPr userDrawn="1"/>
        </p:nvSpPr>
        <p:spPr>
          <a:xfrm>
            <a:off x="0" y="1"/>
            <a:ext cx="12191999" cy="21336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731444" y="584200"/>
            <a:ext cx="10873180" cy="1301750"/>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587375" y="584200"/>
            <a:ext cx="0" cy="130175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584200" y="2432049"/>
            <a:ext cx="4502148" cy="540557"/>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584200" y="3044604"/>
            <a:ext cx="4502148" cy="106067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BF29A8C4-E01C-8823-3D21-FBEB0A37FD9D}"/>
              </a:ext>
            </a:extLst>
          </p:cNvPr>
          <p:cNvSpPr>
            <a:spLocks noGrp="1"/>
          </p:cNvSpPr>
          <p:nvPr>
            <p:ph type="body" sz="quarter" idx="41"/>
          </p:nvPr>
        </p:nvSpPr>
        <p:spPr>
          <a:xfrm>
            <a:off x="584200" y="4392614"/>
            <a:ext cx="4502148" cy="540557"/>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6" name="Text Placeholder 29">
            <a:extLst>
              <a:ext uri="{FF2B5EF4-FFF2-40B4-BE49-F238E27FC236}">
                <a16:creationId xmlns:a16="http://schemas.microsoft.com/office/drawing/2014/main" id="{36007328-114D-AECE-99A6-016A4CFBB612}"/>
              </a:ext>
            </a:extLst>
          </p:cNvPr>
          <p:cNvSpPr>
            <a:spLocks noGrp="1"/>
          </p:cNvSpPr>
          <p:nvPr>
            <p:ph type="body" sz="quarter" idx="42"/>
          </p:nvPr>
        </p:nvSpPr>
        <p:spPr>
          <a:xfrm>
            <a:off x="584200" y="5005169"/>
            <a:ext cx="4502148" cy="106067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 name="Text Placeholder 29">
            <a:extLst>
              <a:ext uri="{FF2B5EF4-FFF2-40B4-BE49-F238E27FC236}">
                <a16:creationId xmlns:a16="http://schemas.microsoft.com/office/drawing/2014/main" id="{2142D811-C93D-9F9B-677A-5ADF7CD3A81A}"/>
              </a:ext>
            </a:extLst>
          </p:cNvPr>
          <p:cNvSpPr>
            <a:spLocks noGrp="1"/>
          </p:cNvSpPr>
          <p:nvPr>
            <p:ph type="body" sz="quarter" idx="43"/>
          </p:nvPr>
        </p:nvSpPr>
        <p:spPr>
          <a:xfrm>
            <a:off x="7105654" y="2432049"/>
            <a:ext cx="4502148" cy="540557"/>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8" name="Text Placeholder 29">
            <a:extLst>
              <a:ext uri="{FF2B5EF4-FFF2-40B4-BE49-F238E27FC236}">
                <a16:creationId xmlns:a16="http://schemas.microsoft.com/office/drawing/2014/main" id="{0B048665-3CE8-1449-AE80-5C39685B7BA3}"/>
              </a:ext>
            </a:extLst>
          </p:cNvPr>
          <p:cNvSpPr>
            <a:spLocks noGrp="1"/>
          </p:cNvSpPr>
          <p:nvPr>
            <p:ph type="body" sz="quarter" idx="44"/>
          </p:nvPr>
        </p:nvSpPr>
        <p:spPr>
          <a:xfrm>
            <a:off x="7105654" y="3044604"/>
            <a:ext cx="4502148" cy="106067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9" name="Text Placeholder 29">
            <a:extLst>
              <a:ext uri="{FF2B5EF4-FFF2-40B4-BE49-F238E27FC236}">
                <a16:creationId xmlns:a16="http://schemas.microsoft.com/office/drawing/2014/main" id="{337177BD-61D7-4610-6C2F-89A1FACFC2A5}"/>
              </a:ext>
            </a:extLst>
          </p:cNvPr>
          <p:cNvSpPr>
            <a:spLocks noGrp="1"/>
          </p:cNvSpPr>
          <p:nvPr>
            <p:ph type="body" sz="quarter" idx="45"/>
          </p:nvPr>
        </p:nvSpPr>
        <p:spPr>
          <a:xfrm>
            <a:off x="7105654" y="4392614"/>
            <a:ext cx="4502148" cy="540557"/>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20" name="Text Placeholder 29">
            <a:extLst>
              <a:ext uri="{FF2B5EF4-FFF2-40B4-BE49-F238E27FC236}">
                <a16:creationId xmlns:a16="http://schemas.microsoft.com/office/drawing/2014/main" id="{EAACD5B2-3311-26B6-AFCF-4FD5DEBF7494}"/>
              </a:ext>
            </a:extLst>
          </p:cNvPr>
          <p:cNvSpPr>
            <a:spLocks noGrp="1"/>
          </p:cNvSpPr>
          <p:nvPr>
            <p:ph type="body" sz="quarter" idx="46"/>
          </p:nvPr>
        </p:nvSpPr>
        <p:spPr>
          <a:xfrm>
            <a:off x="7105654" y="5005169"/>
            <a:ext cx="4502148" cy="106067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15337664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with Contents C4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4" name="Table Placeholder 3">
            <a:extLst>
              <a:ext uri="{FF2B5EF4-FFF2-40B4-BE49-F238E27FC236}">
                <a16:creationId xmlns:a16="http://schemas.microsoft.com/office/drawing/2014/main" id="{9DD2B053-49CB-EC30-CB40-BD5B5A83362E}"/>
              </a:ext>
            </a:extLst>
          </p:cNvPr>
          <p:cNvSpPr>
            <a:spLocks noGrp="1"/>
          </p:cNvSpPr>
          <p:nvPr>
            <p:ph type="tbl" sz="quarter" idx="10"/>
          </p:nvPr>
        </p:nvSpPr>
        <p:spPr>
          <a:xfrm>
            <a:off x="587375" y="2793172"/>
            <a:ext cx="11017250" cy="3196466"/>
          </a:xfrm>
        </p:spPr>
        <p:txBody>
          <a:bodyPr/>
          <a:lstStyle>
            <a:lvl1pPr algn="ctr">
              <a:defRPr b="0">
                <a:solidFill>
                  <a:schemeClr val="tx1"/>
                </a:solidFill>
              </a:defRPr>
            </a:lvl1pPr>
          </a:lstStyle>
          <a:p>
            <a:endParaRPr lang="en-GB" dirty="0"/>
          </a:p>
        </p:txBody>
      </p:sp>
      <p:sp>
        <p:nvSpPr>
          <p:cNvPr id="17" name="Text Placeholder 29">
            <a:extLst>
              <a:ext uri="{FF2B5EF4-FFF2-40B4-BE49-F238E27FC236}">
                <a16:creationId xmlns:a16="http://schemas.microsoft.com/office/drawing/2014/main" id="{C88A6C4B-DACE-AD62-1602-DB64BFC7F7D9}"/>
              </a:ext>
            </a:extLst>
          </p:cNvPr>
          <p:cNvSpPr>
            <a:spLocks noGrp="1"/>
          </p:cNvSpPr>
          <p:nvPr>
            <p:ph type="body" sz="quarter" idx="40"/>
          </p:nvPr>
        </p:nvSpPr>
        <p:spPr>
          <a:xfrm>
            <a:off x="731443" y="1689638"/>
            <a:ext cx="10873182" cy="7092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Tree>
    <p:extLst>
      <p:ext uri="{BB962C8B-B14F-4D97-AF65-F5344CB8AC3E}">
        <p14:creationId xmlns:p14="http://schemas.microsoft.com/office/powerpoint/2010/main" val="191758556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Radial Bars C41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Oval 2">
            <a:extLst>
              <a:ext uri="{FF2B5EF4-FFF2-40B4-BE49-F238E27FC236}">
                <a16:creationId xmlns:a16="http://schemas.microsoft.com/office/drawing/2014/main" id="{3BBD3D9D-E2D7-5928-9ACE-BC305ADE7015}"/>
              </a:ext>
            </a:extLst>
          </p:cNvPr>
          <p:cNvSpPr/>
          <p:nvPr userDrawn="1"/>
        </p:nvSpPr>
        <p:spPr>
          <a:xfrm>
            <a:off x="5305353"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 Placeholder 14">
            <a:extLst>
              <a:ext uri="{FF2B5EF4-FFF2-40B4-BE49-F238E27FC236}">
                <a16:creationId xmlns:a16="http://schemas.microsoft.com/office/drawing/2014/main" id="{6B6F7D80-7AE5-EF7E-CA93-91FFC8961EAC}"/>
              </a:ext>
            </a:extLst>
          </p:cNvPr>
          <p:cNvSpPr>
            <a:spLocks noGrp="1"/>
          </p:cNvSpPr>
          <p:nvPr>
            <p:ph type="body" sz="quarter" idx="34" hasCustomPrompt="1"/>
          </p:nvPr>
        </p:nvSpPr>
        <p:spPr>
          <a:xfrm>
            <a:off x="5305353"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6" name="Text Placeholder 6">
            <a:extLst>
              <a:ext uri="{FF2B5EF4-FFF2-40B4-BE49-F238E27FC236}">
                <a16:creationId xmlns:a16="http://schemas.microsoft.com/office/drawing/2014/main" id="{40FC2368-512D-2676-8BCC-4005ACA137B2}"/>
              </a:ext>
            </a:extLst>
          </p:cNvPr>
          <p:cNvSpPr>
            <a:spLocks noGrp="1"/>
          </p:cNvSpPr>
          <p:nvPr>
            <p:ph type="body" sz="quarter" idx="35" hasCustomPrompt="1"/>
          </p:nvPr>
        </p:nvSpPr>
        <p:spPr>
          <a:xfrm>
            <a:off x="5466419"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p:nvPr>
        </p:nvSpPr>
        <p:spPr>
          <a:xfrm>
            <a:off x="4555119" y="3566635"/>
            <a:ext cx="3081762"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p:nvPr>
        </p:nvSpPr>
        <p:spPr>
          <a:xfrm>
            <a:off x="4555119" y="4191734"/>
            <a:ext cx="3081762"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9" name="Oval 18">
            <a:extLst>
              <a:ext uri="{FF2B5EF4-FFF2-40B4-BE49-F238E27FC236}">
                <a16:creationId xmlns:a16="http://schemas.microsoft.com/office/drawing/2014/main" id="{705E8CF0-45DA-C681-8618-12E9EAF903D4}"/>
              </a:ext>
            </a:extLst>
          </p:cNvPr>
          <p:cNvSpPr/>
          <p:nvPr userDrawn="1"/>
        </p:nvSpPr>
        <p:spPr>
          <a:xfrm>
            <a:off x="9273097"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14">
            <a:extLst>
              <a:ext uri="{FF2B5EF4-FFF2-40B4-BE49-F238E27FC236}">
                <a16:creationId xmlns:a16="http://schemas.microsoft.com/office/drawing/2014/main" id="{0BDF54D5-341A-BDB8-70D5-1D271A33068B}"/>
              </a:ext>
            </a:extLst>
          </p:cNvPr>
          <p:cNvSpPr>
            <a:spLocks noGrp="1"/>
          </p:cNvSpPr>
          <p:nvPr>
            <p:ph type="body" sz="quarter" idx="37" hasCustomPrompt="1"/>
          </p:nvPr>
        </p:nvSpPr>
        <p:spPr>
          <a:xfrm>
            <a:off x="9273097"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22" name="Text Placeholder 6">
            <a:extLst>
              <a:ext uri="{FF2B5EF4-FFF2-40B4-BE49-F238E27FC236}">
                <a16:creationId xmlns:a16="http://schemas.microsoft.com/office/drawing/2014/main" id="{E42ED014-DC96-68EC-18BA-293A5537638C}"/>
              </a:ext>
            </a:extLst>
          </p:cNvPr>
          <p:cNvSpPr>
            <a:spLocks noGrp="1"/>
          </p:cNvSpPr>
          <p:nvPr>
            <p:ph type="body" sz="quarter" idx="38" hasCustomPrompt="1"/>
          </p:nvPr>
        </p:nvSpPr>
        <p:spPr>
          <a:xfrm>
            <a:off x="9434163"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23" name="Text Placeholder 29">
            <a:extLst>
              <a:ext uri="{FF2B5EF4-FFF2-40B4-BE49-F238E27FC236}">
                <a16:creationId xmlns:a16="http://schemas.microsoft.com/office/drawing/2014/main" id="{C94D2F51-651E-57C6-669A-9421CC548657}"/>
              </a:ext>
            </a:extLst>
          </p:cNvPr>
          <p:cNvSpPr>
            <a:spLocks noGrp="1"/>
          </p:cNvSpPr>
          <p:nvPr>
            <p:ph type="body" sz="quarter" idx="39"/>
          </p:nvPr>
        </p:nvSpPr>
        <p:spPr>
          <a:xfrm>
            <a:off x="8522863" y="3566635"/>
            <a:ext cx="3081762"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4" name="Text Placeholder 29">
            <a:extLst>
              <a:ext uri="{FF2B5EF4-FFF2-40B4-BE49-F238E27FC236}">
                <a16:creationId xmlns:a16="http://schemas.microsoft.com/office/drawing/2014/main" id="{F189AE72-78C6-B559-D0A6-2C7C78AB19A4}"/>
              </a:ext>
            </a:extLst>
          </p:cNvPr>
          <p:cNvSpPr>
            <a:spLocks noGrp="1"/>
          </p:cNvSpPr>
          <p:nvPr>
            <p:ph type="body" sz="quarter" idx="40"/>
          </p:nvPr>
        </p:nvSpPr>
        <p:spPr>
          <a:xfrm>
            <a:off x="8522863" y="4191734"/>
            <a:ext cx="3081762"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5" name="Rectangle 24">
            <a:extLst>
              <a:ext uri="{FF2B5EF4-FFF2-40B4-BE49-F238E27FC236}">
                <a16:creationId xmlns:a16="http://schemas.microsoft.com/office/drawing/2014/main" id="{411B19D0-9F0D-EC21-F087-8B275D7C6526}"/>
              </a:ext>
            </a:extLst>
          </p:cNvPr>
          <p:cNvSpPr/>
          <p:nvPr userDrawn="1"/>
        </p:nvSpPr>
        <p:spPr>
          <a:xfrm>
            <a:off x="-1" y="1636148"/>
            <a:ext cx="4114905" cy="40678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Picture Placeholder 11">
            <a:extLst>
              <a:ext uri="{FF2B5EF4-FFF2-40B4-BE49-F238E27FC236}">
                <a16:creationId xmlns:a16="http://schemas.microsoft.com/office/drawing/2014/main" id="{C53EE9AC-019F-1A80-298A-9207C2D4513E}"/>
              </a:ext>
            </a:extLst>
          </p:cNvPr>
          <p:cNvSpPr>
            <a:spLocks noGrp="1"/>
          </p:cNvSpPr>
          <p:nvPr>
            <p:ph type="pic" sz="quarter" idx="10"/>
          </p:nvPr>
        </p:nvSpPr>
        <p:spPr>
          <a:xfrm>
            <a:off x="-1" y="1756804"/>
            <a:ext cx="3997431" cy="3826522"/>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28" name="Rectangle 27">
            <a:extLst>
              <a:ext uri="{FF2B5EF4-FFF2-40B4-BE49-F238E27FC236}">
                <a16:creationId xmlns:a16="http://schemas.microsoft.com/office/drawing/2014/main" id="{0E2D268C-F2F5-0F07-54EC-3F1273607340}"/>
              </a:ext>
            </a:extLst>
          </p:cNvPr>
          <p:cNvSpPr/>
          <p:nvPr userDrawn="1"/>
        </p:nvSpPr>
        <p:spPr>
          <a:xfrm>
            <a:off x="3997430" y="2717566"/>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8798689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Radial Bars C42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Oval 2">
            <a:extLst>
              <a:ext uri="{FF2B5EF4-FFF2-40B4-BE49-F238E27FC236}">
                <a16:creationId xmlns:a16="http://schemas.microsoft.com/office/drawing/2014/main" id="{3BBD3D9D-E2D7-5928-9ACE-BC305ADE7015}"/>
              </a:ext>
            </a:extLst>
          </p:cNvPr>
          <p:cNvSpPr/>
          <p:nvPr userDrawn="1"/>
        </p:nvSpPr>
        <p:spPr>
          <a:xfrm>
            <a:off x="5305353"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 Placeholder 14">
            <a:extLst>
              <a:ext uri="{FF2B5EF4-FFF2-40B4-BE49-F238E27FC236}">
                <a16:creationId xmlns:a16="http://schemas.microsoft.com/office/drawing/2014/main" id="{6B6F7D80-7AE5-EF7E-CA93-91FFC8961EAC}"/>
              </a:ext>
            </a:extLst>
          </p:cNvPr>
          <p:cNvSpPr>
            <a:spLocks noGrp="1"/>
          </p:cNvSpPr>
          <p:nvPr>
            <p:ph type="body" sz="quarter" idx="34" hasCustomPrompt="1"/>
          </p:nvPr>
        </p:nvSpPr>
        <p:spPr>
          <a:xfrm>
            <a:off x="5305353"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6" name="Text Placeholder 6">
            <a:extLst>
              <a:ext uri="{FF2B5EF4-FFF2-40B4-BE49-F238E27FC236}">
                <a16:creationId xmlns:a16="http://schemas.microsoft.com/office/drawing/2014/main" id="{40FC2368-512D-2676-8BCC-4005ACA137B2}"/>
              </a:ext>
            </a:extLst>
          </p:cNvPr>
          <p:cNvSpPr>
            <a:spLocks noGrp="1"/>
          </p:cNvSpPr>
          <p:nvPr>
            <p:ph type="body" sz="quarter" idx="35" hasCustomPrompt="1"/>
          </p:nvPr>
        </p:nvSpPr>
        <p:spPr>
          <a:xfrm>
            <a:off x="5466419"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p:nvPr>
        </p:nvSpPr>
        <p:spPr>
          <a:xfrm>
            <a:off x="4555119" y="3566635"/>
            <a:ext cx="3081762"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p:nvPr>
        </p:nvSpPr>
        <p:spPr>
          <a:xfrm>
            <a:off x="4555119" y="4191734"/>
            <a:ext cx="3081762"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9" name="Oval 18">
            <a:extLst>
              <a:ext uri="{FF2B5EF4-FFF2-40B4-BE49-F238E27FC236}">
                <a16:creationId xmlns:a16="http://schemas.microsoft.com/office/drawing/2014/main" id="{705E8CF0-45DA-C681-8618-12E9EAF903D4}"/>
              </a:ext>
            </a:extLst>
          </p:cNvPr>
          <p:cNvSpPr/>
          <p:nvPr userDrawn="1"/>
        </p:nvSpPr>
        <p:spPr>
          <a:xfrm>
            <a:off x="9273097"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14">
            <a:extLst>
              <a:ext uri="{FF2B5EF4-FFF2-40B4-BE49-F238E27FC236}">
                <a16:creationId xmlns:a16="http://schemas.microsoft.com/office/drawing/2014/main" id="{0BDF54D5-341A-BDB8-70D5-1D271A33068B}"/>
              </a:ext>
            </a:extLst>
          </p:cNvPr>
          <p:cNvSpPr>
            <a:spLocks noGrp="1"/>
          </p:cNvSpPr>
          <p:nvPr>
            <p:ph type="body" sz="quarter" idx="37" hasCustomPrompt="1"/>
          </p:nvPr>
        </p:nvSpPr>
        <p:spPr>
          <a:xfrm>
            <a:off x="9273097"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22" name="Text Placeholder 6">
            <a:extLst>
              <a:ext uri="{FF2B5EF4-FFF2-40B4-BE49-F238E27FC236}">
                <a16:creationId xmlns:a16="http://schemas.microsoft.com/office/drawing/2014/main" id="{E42ED014-DC96-68EC-18BA-293A5537638C}"/>
              </a:ext>
            </a:extLst>
          </p:cNvPr>
          <p:cNvSpPr>
            <a:spLocks noGrp="1"/>
          </p:cNvSpPr>
          <p:nvPr>
            <p:ph type="body" sz="quarter" idx="38" hasCustomPrompt="1"/>
          </p:nvPr>
        </p:nvSpPr>
        <p:spPr>
          <a:xfrm>
            <a:off x="9434163"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23" name="Text Placeholder 29">
            <a:extLst>
              <a:ext uri="{FF2B5EF4-FFF2-40B4-BE49-F238E27FC236}">
                <a16:creationId xmlns:a16="http://schemas.microsoft.com/office/drawing/2014/main" id="{C94D2F51-651E-57C6-669A-9421CC548657}"/>
              </a:ext>
            </a:extLst>
          </p:cNvPr>
          <p:cNvSpPr>
            <a:spLocks noGrp="1"/>
          </p:cNvSpPr>
          <p:nvPr>
            <p:ph type="body" sz="quarter" idx="39"/>
          </p:nvPr>
        </p:nvSpPr>
        <p:spPr>
          <a:xfrm>
            <a:off x="8522863" y="3566635"/>
            <a:ext cx="3081762"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4" name="Text Placeholder 29">
            <a:extLst>
              <a:ext uri="{FF2B5EF4-FFF2-40B4-BE49-F238E27FC236}">
                <a16:creationId xmlns:a16="http://schemas.microsoft.com/office/drawing/2014/main" id="{F189AE72-78C6-B559-D0A6-2C7C78AB19A4}"/>
              </a:ext>
            </a:extLst>
          </p:cNvPr>
          <p:cNvSpPr>
            <a:spLocks noGrp="1"/>
          </p:cNvSpPr>
          <p:nvPr>
            <p:ph type="body" sz="quarter" idx="40"/>
          </p:nvPr>
        </p:nvSpPr>
        <p:spPr>
          <a:xfrm>
            <a:off x="8522863" y="4191734"/>
            <a:ext cx="3081762"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 name="Oval 3">
            <a:extLst>
              <a:ext uri="{FF2B5EF4-FFF2-40B4-BE49-F238E27FC236}">
                <a16:creationId xmlns:a16="http://schemas.microsoft.com/office/drawing/2014/main" id="{FD38544B-21D2-262C-C981-1D7DCCEB5D14}"/>
              </a:ext>
            </a:extLst>
          </p:cNvPr>
          <p:cNvSpPr/>
          <p:nvPr userDrawn="1"/>
        </p:nvSpPr>
        <p:spPr>
          <a:xfrm>
            <a:off x="1337611"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 Placeholder 14">
            <a:extLst>
              <a:ext uri="{FF2B5EF4-FFF2-40B4-BE49-F238E27FC236}">
                <a16:creationId xmlns:a16="http://schemas.microsoft.com/office/drawing/2014/main" id="{C8D65A88-3D58-17DC-77F6-8AE7BB2AECE9}"/>
              </a:ext>
            </a:extLst>
          </p:cNvPr>
          <p:cNvSpPr>
            <a:spLocks noGrp="1"/>
          </p:cNvSpPr>
          <p:nvPr>
            <p:ph type="body" sz="quarter" idx="41" hasCustomPrompt="1"/>
          </p:nvPr>
        </p:nvSpPr>
        <p:spPr>
          <a:xfrm>
            <a:off x="1337611"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10" name="Text Placeholder 6">
            <a:extLst>
              <a:ext uri="{FF2B5EF4-FFF2-40B4-BE49-F238E27FC236}">
                <a16:creationId xmlns:a16="http://schemas.microsoft.com/office/drawing/2014/main" id="{569FB8B4-3C26-2BE2-C003-404C8606A6EE}"/>
              </a:ext>
            </a:extLst>
          </p:cNvPr>
          <p:cNvSpPr>
            <a:spLocks noGrp="1"/>
          </p:cNvSpPr>
          <p:nvPr>
            <p:ph type="body" sz="quarter" idx="42" hasCustomPrompt="1"/>
          </p:nvPr>
        </p:nvSpPr>
        <p:spPr>
          <a:xfrm>
            <a:off x="1498677"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12" name="Text Placeholder 29">
            <a:extLst>
              <a:ext uri="{FF2B5EF4-FFF2-40B4-BE49-F238E27FC236}">
                <a16:creationId xmlns:a16="http://schemas.microsoft.com/office/drawing/2014/main" id="{242A120D-BDA9-915C-DCD1-0AFC1BFF099D}"/>
              </a:ext>
            </a:extLst>
          </p:cNvPr>
          <p:cNvSpPr>
            <a:spLocks noGrp="1"/>
          </p:cNvSpPr>
          <p:nvPr>
            <p:ph type="body" sz="quarter" idx="43"/>
          </p:nvPr>
        </p:nvSpPr>
        <p:spPr>
          <a:xfrm>
            <a:off x="587377" y="3566635"/>
            <a:ext cx="3081762"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EB823991-32C7-EBE3-826D-F3860C4B1F23}"/>
              </a:ext>
            </a:extLst>
          </p:cNvPr>
          <p:cNvSpPr>
            <a:spLocks noGrp="1"/>
          </p:cNvSpPr>
          <p:nvPr>
            <p:ph type="body" sz="quarter" idx="44"/>
          </p:nvPr>
        </p:nvSpPr>
        <p:spPr>
          <a:xfrm>
            <a:off x="587377" y="4191734"/>
            <a:ext cx="3081762"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92056011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01V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0"/>
            <a:ext cx="12192000" cy="41905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731446" y="4614945"/>
            <a:ext cx="5074268" cy="707816"/>
          </a:xfrm>
          <a:prstGeom prst="rect">
            <a:avLst/>
          </a:prstGeom>
        </p:spPr>
        <p:txBody>
          <a:bodyPr>
            <a:noAutofit/>
          </a:bodyPr>
          <a:lstStyle>
            <a:lvl1pPr marL="0" indent="0">
              <a:buNone/>
              <a:defRPr sz="18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731446" y="584204"/>
            <a:ext cx="10873179" cy="3064462"/>
          </a:xfrm>
        </p:spPr>
        <p:txBody>
          <a:bodyPr anchor="b">
            <a:noAutofit/>
          </a:bodyPr>
          <a:lstStyle>
            <a:lvl1pPr algn="ctr">
              <a:defRPr sz="5400">
                <a:solidFill>
                  <a:schemeClr val="bg1"/>
                </a:solidFill>
              </a:defRPr>
            </a:lvl1pPr>
          </a:lstStyle>
          <a:p>
            <a:endParaRPr lang="en-GB" dirty="0"/>
          </a:p>
        </p:txBody>
      </p: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6229350" y="4614945"/>
            <a:ext cx="5375274" cy="707816"/>
          </a:xfrm>
          <a:prstGeom prst="rect">
            <a:avLst/>
          </a:prstGeom>
        </p:spPr>
        <p:txBody>
          <a:bodyPr>
            <a:noAutofit/>
          </a:bodyPr>
          <a:lstStyle>
            <a:lvl1pPr marL="0" indent="0" algn="r">
              <a:buNone/>
              <a:defRPr sz="18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dirty="0"/>
              <a:t>PRESENTATION TITLE</a:t>
            </a:r>
          </a:p>
        </p:txBody>
      </p:sp>
      <p:sp>
        <p:nvSpPr>
          <p:cNvPr id="16" name="Rectangle 15">
            <a:extLst>
              <a:ext uri="{FF2B5EF4-FFF2-40B4-BE49-F238E27FC236}">
                <a16:creationId xmlns:a16="http://schemas.microsoft.com/office/drawing/2014/main" id="{84ACAE9F-16AE-335B-D01B-39C3752803F0}"/>
              </a:ext>
            </a:extLst>
          </p:cNvPr>
          <p:cNvSpPr/>
          <p:nvPr userDrawn="1"/>
        </p:nvSpPr>
        <p:spPr>
          <a:xfrm rot="5400000">
            <a:off x="6037262" y="329678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270129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Radial Bars C43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4" name="Oval 3">
            <a:extLst>
              <a:ext uri="{FF2B5EF4-FFF2-40B4-BE49-F238E27FC236}">
                <a16:creationId xmlns:a16="http://schemas.microsoft.com/office/drawing/2014/main" id="{FD38544B-21D2-262C-C981-1D7DCCEB5D14}"/>
              </a:ext>
            </a:extLst>
          </p:cNvPr>
          <p:cNvSpPr/>
          <p:nvPr userDrawn="1"/>
        </p:nvSpPr>
        <p:spPr>
          <a:xfrm>
            <a:off x="1088954"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 Placeholder 14">
            <a:extLst>
              <a:ext uri="{FF2B5EF4-FFF2-40B4-BE49-F238E27FC236}">
                <a16:creationId xmlns:a16="http://schemas.microsoft.com/office/drawing/2014/main" id="{C8D65A88-3D58-17DC-77F6-8AE7BB2AECE9}"/>
              </a:ext>
            </a:extLst>
          </p:cNvPr>
          <p:cNvSpPr>
            <a:spLocks noGrp="1"/>
          </p:cNvSpPr>
          <p:nvPr>
            <p:ph type="body" sz="quarter" idx="41" hasCustomPrompt="1"/>
          </p:nvPr>
        </p:nvSpPr>
        <p:spPr>
          <a:xfrm>
            <a:off x="1088954"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10" name="Text Placeholder 6">
            <a:extLst>
              <a:ext uri="{FF2B5EF4-FFF2-40B4-BE49-F238E27FC236}">
                <a16:creationId xmlns:a16="http://schemas.microsoft.com/office/drawing/2014/main" id="{569FB8B4-3C26-2BE2-C003-404C8606A6EE}"/>
              </a:ext>
            </a:extLst>
          </p:cNvPr>
          <p:cNvSpPr>
            <a:spLocks noGrp="1"/>
          </p:cNvSpPr>
          <p:nvPr>
            <p:ph type="body" sz="quarter" idx="42" hasCustomPrompt="1"/>
          </p:nvPr>
        </p:nvSpPr>
        <p:spPr>
          <a:xfrm>
            <a:off x="1250020"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12" name="Text Placeholder 29">
            <a:extLst>
              <a:ext uri="{FF2B5EF4-FFF2-40B4-BE49-F238E27FC236}">
                <a16:creationId xmlns:a16="http://schemas.microsoft.com/office/drawing/2014/main" id="{242A120D-BDA9-915C-DCD1-0AFC1BFF099D}"/>
              </a:ext>
            </a:extLst>
          </p:cNvPr>
          <p:cNvSpPr>
            <a:spLocks noGrp="1"/>
          </p:cNvSpPr>
          <p:nvPr>
            <p:ph type="body" sz="quarter" idx="43"/>
          </p:nvPr>
        </p:nvSpPr>
        <p:spPr>
          <a:xfrm>
            <a:off x="587377" y="3566635"/>
            <a:ext cx="2584447"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EB823991-32C7-EBE3-826D-F3860C4B1F23}"/>
              </a:ext>
            </a:extLst>
          </p:cNvPr>
          <p:cNvSpPr>
            <a:spLocks noGrp="1"/>
          </p:cNvSpPr>
          <p:nvPr>
            <p:ph type="body" sz="quarter" idx="44"/>
          </p:nvPr>
        </p:nvSpPr>
        <p:spPr>
          <a:xfrm>
            <a:off x="587377" y="4191734"/>
            <a:ext cx="2584447"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4" name="Oval 13">
            <a:extLst>
              <a:ext uri="{FF2B5EF4-FFF2-40B4-BE49-F238E27FC236}">
                <a16:creationId xmlns:a16="http://schemas.microsoft.com/office/drawing/2014/main" id="{E7E1E9FA-AC4E-30FC-8A99-858797B97B66}"/>
              </a:ext>
            </a:extLst>
          </p:cNvPr>
          <p:cNvSpPr/>
          <p:nvPr userDrawn="1"/>
        </p:nvSpPr>
        <p:spPr>
          <a:xfrm>
            <a:off x="3899888"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14">
            <a:extLst>
              <a:ext uri="{FF2B5EF4-FFF2-40B4-BE49-F238E27FC236}">
                <a16:creationId xmlns:a16="http://schemas.microsoft.com/office/drawing/2014/main" id="{4265B468-859F-1E06-22D4-D26275A00E31}"/>
              </a:ext>
            </a:extLst>
          </p:cNvPr>
          <p:cNvSpPr>
            <a:spLocks noGrp="1"/>
          </p:cNvSpPr>
          <p:nvPr>
            <p:ph type="body" sz="quarter" idx="45" hasCustomPrompt="1"/>
          </p:nvPr>
        </p:nvSpPr>
        <p:spPr>
          <a:xfrm>
            <a:off x="3899888"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17" name="Text Placeholder 6">
            <a:extLst>
              <a:ext uri="{FF2B5EF4-FFF2-40B4-BE49-F238E27FC236}">
                <a16:creationId xmlns:a16="http://schemas.microsoft.com/office/drawing/2014/main" id="{514370B5-E372-E43E-4B15-6602BD67418A}"/>
              </a:ext>
            </a:extLst>
          </p:cNvPr>
          <p:cNvSpPr>
            <a:spLocks noGrp="1"/>
          </p:cNvSpPr>
          <p:nvPr>
            <p:ph type="body" sz="quarter" idx="46" hasCustomPrompt="1"/>
          </p:nvPr>
        </p:nvSpPr>
        <p:spPr>
          <a:xfrm>
            <a:off x="4060954"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18" name="Text Placeholder 29">
            <a:extLst>
              <a:ext uri="{FF2B5EF4-FFF2-40B4-BE49-F238E27FC236}">
                <a16:creationId xmlns:a16="http://schemas.microsoft.com/office/drawing/2014/main" id="{3FD83ED0-13B6-25F1-C4A1-9418CE81206F}"/>
              </a:ext>
            </a:extLst>
          </p:cNvPr>
          <p:cNvSpPr>
            <a:spLocks noGrp="1"/>
          </p:cNvSpPr>
          <p:nvPr>
            <p:ph type="body" sz="quarter" idx="47"/>
          </p:nvPr>
        </p:nvSpPr>
        <p:spPr>
          <a:xfrm>
            <a:off x="3398311" y="3566635"/>
            <a:ext cx="2584447"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5" name="Text Placeholder 29">
            <a:extLst>
              <a:ext uri="{FF2B5EF4-FFF2-40B4-BE49-F238E27FC236}">
                <a16:creationId xmlns:a16="http://schemas.microsoft.com/office/drawing/2014/main" id="{134FB468-D9D9-CE74-160F-CAE980F40A01}"/>
              </a:ext>
            </a:extLst>
          </p:cNvPr>
          <p:cNvSpPr>
            <a:spLocks noGrp="1"/>
          </p:cNvSpPr>
          <p:nvPr>
            <p:ph type="body" sz="quarter" idx="48"/>
          </p:nvPr>
        </p:nvSpPr>
        <p:spPr>
          <a:xfrm>
            <a:off x="3398311" y="4191734"/>
            <a:ext cx="2584447"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6" name="Oval 25">
            <a:extLst>
              <a:ext uri="{FF2B5EF4-FFF2-40B4-BE49-F238E27FC236}">
                <a16:creationId xmlns:a16="http://schemas.microsoft.com/office/drawing/2014/main" id="{2BC5B901-E405-F8D7-B468-EF12534F70A7}"/>
              </a:ext>
            </a:extLst>
          </p:cNvPr>
          <p:cNvSpPr/>
          <p:nvPr userDrawn="1"/>
        </p:nvSpPr>
        <p:spPr>
          <a:xfrm>
            <a:off x="6710822"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Text Placeholder 14">
            <a:extLst>
              <a:ext uri="{FF2B5EF4-FFF2-40B4-BE49-F238E27FC236}">
                <a16:creationId xmlns:a16="http://schemas.microsoft.com/office/drawing/2014/main" id="{7AE31375-8DF6-7D38-FF8B-0AFF50776C7E}"/>
              </a:ext>
            </a:extLst>
          </p:cNvPr>
          <p:cNvSpPr>
            <a:spLocks noGrp="1"/>
          </p:cNvSpPr>
          <p:nvPr>
            <p:ph type="body" sz="quarter" idx="49" hasCustomPrompt="1"/>
          </p:nvPr>
        </p:nvSpPr>
        <p:spPr>
          <a:xfrm>
            <a:off x="6710822"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28" name="Text Placeholder 6">
            <a:extLst>
              <a:ext uri="{FF2B5EF4-FFF2-40B4-BE49-F238E27FC236}">
                <a16:creationId xmlns:a16="http://schemas.microsoft.com/office/drawing/2014/main" id="{A9F3FB69-FD5E-FB1B-71E8-126089921296}"/>
              </a:ext>
            </a:extLst>
          </p:cNvPr>
          <p:cNvSpPr>
            <a:spLocks noGrp="1"/>
          </p:cNvSpPr>
          <p:nvPr>
            <p:ph type="body" sz="quarter" idx="50" hasCustomPrompt="1"/>
          </p:nvPr>
        </p:nvSpPr>
        <p:spPr>
          <a:xfrm>
            <a:off x="6871888"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29" name="Text Placeholder 29">
            <a:extLst>
              <a:ext uri="{FF2B5EF4-FFF2-40B4-BE49-F238E27FC236}">
                <a16:creationId xmlns:a16="http://schemas.microsoft.com/office/drawing/2014/main" id="{F87C084B-36BB-9476-B80C-744F7BE4FED2}"/>
              </a:ext>
            </a:extLst>
          </p:cNvPr>
          <p:cNvSpPr>
            <a:spLocks noGrp="1"/>
          </p:cNvSpPr>
          <p:nvPr>
            <p:ph type="body" sz="quarter" idx="51"/>
          </p:nvPr>
        </p:nvSpPr>
        <p:spPr>
          <a:xfrm>
            <a:off x="6209245" y="3566635"/>
            <a:ext cx="2584447"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0" name="Text Placeholder 29">
            <a:extLst>
              <a:ext uri="{FF2B5EF4-FFF2-40B4-BE49-F238E27FC236}">
                <a16:creationId xmlns:a16="http://schemas.microsoft.com/office/drawing/2014/main" id="{9F959F4C-7A2A-06AD-17DD-4B2E59F4DF05}"/>
              </a:ext>
            </a:extLst>
          </p:cNvPr>
          <p:cNvSpPr>
            <a:spLocks noGrp="1"/>
          </p:cNvSpPr>
          <p:nvPr>
            <p:ph type="body" sz="quarter" idx="52"/>
          </p:nvPr>
        </p:nvSpPr>
        <p:spPr>
          <a:xfrm>
            <a:off x="6209245" y="4191734"/>
            <a:ext cx="2584447"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1" name="Oval 30">
            <a:extLst>
              <a:ext uri="{FF2B5EF4-FFF2-40B4-BE49-F238E27FC236}">
                <a16:creationId xmlns:a16="http://schemas.microsoft.com/office/drawing/2014/main" id="{C4E01475-5550-5308-AF7E-15B3DFA38059}"/>
              </a:ext>
            </a:extLst>
          </p:cNvPr>
          <p:cNvSpPr/>
          <p:nvPr userDrawn="1"/>
        </p:nvSpPr>
        <p:spPr>
          <a:xfrm>
            <a:off x="9521755"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Text Placeholder 14">
            <a:extLst>
              <a:ext uri="{FF2B5EF4-FFF2-40B4-BE49-F238E27FC236}">
                <a16:creationId xmlns:a16="http://schemas.microsoft.com/office/drawing/2014/main" id="{3A6DDA42-B49F-7CE3-D280-F6C3AC46970C}"/>
              </a:ext>
            </a:extLst>
          </p:cNvPr>
          <p:cNvSpPr>
            <a:spLocks noGrp="1"/>
          </p:cNvSpPr>
          <p:nvPr>
            <p:ph type="body" sz="quarter" idx="53" hasCustomPrompt="1"/>
          </p:nvPr>
        </p:nvSpPr>
        <p:spPr>
          <a:xfrm>
            <a:off x="9521755"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33" name="Text Placeholder 6">
            <a:extLst>
              <a:ext uri="{FF2B5EF4-FFF2-40B4-BE49-F238E27FC236}">
                <a16:creationId xmlns:a16="http://schemas.microsoft.com/office/drawing/2014/main" id="{0A097F08-88D7-A010-3509-A554FC81FFFA}"/>
              </a:ext>
            </a:extLst>
          </p:cNvPr>
          <p:cNvSpPr>
            <a:spLocks noGrp="1"/>
          </p:cNvSpPr>
          <p:nvPr>
            <p:ph type="body" sz="quarter" idx="54" hasCustomPrompt="1"/>
          </p:nvPr>
        </p:nvSpPr>
        <p:spPr>
          <a:xfrm>
            <a:off x="9682821"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34" name="Text Placeholder 29">
            <a:extLst>
              <a:ext uri="{FF2B5EF4-FFF2-40B4-BE49-F238E27FC236}">
                <a16:creationId xmlns:a16="http://schemas.microsoft.com/office/drawing/2014/main" id="{1BD7CF50-58D1-87B1-841E-E21B253549DB}"/>
              </a:ext>
            </a:extLst>
          </p:cNvPr>
          <p:cNvSpPr>
            <a:spLocks noGrp="1"/>
          </p:cNvSpPr>
          <p:nvPr>
            <p:ph type="body" sz="quarter" idx="55"/>
          </p:nvPr>
        </p:nvSpPr>
        <p:spPr>
          <a:xfrm>
            <a:off x="9020178" y="3566635"/>
            <a:ext cx="2584447"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5" name="Text Placeholder 29">
            <a:extLst>
              <a:ext uri="{FF2B5EF4-FFF2-40B4-BE49-F238E27FC236}">
                <a16:creationId xmlns:a16="http://schemas.microsoft.com/office/drawing/2014/main" id="{38B6C0F0-5AF6-CF29-4B27-DF99ABC8C338}"/>
              </a:ext>
            </a:extLst>
          </p:cNvPr>
          <p:cNvSpPr>
            <a:spLocks noGrp="1"/>
          </p:cNvSpPr>
          <p:nvPr>
            <p:ph type="body" sz="quarter" idx="56"/>
          </p:nvPr>
        </p:nvSpPr>
        <p:spPr>
          <a:xfrm>
            <a:off x="9020178" y="4191734"/>
            <a:ext cx="2584447"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56216549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hart C44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Chart Placeholder 6">
            <a:extLst>
              <a:ext uri="{FF2B5EF4-FFF2-40B4-BE49-F238E27FC236}">
                <a16:creationId xmlns:a16="http://schemas.microsoft.com/office/drawing/2014/main" id="{FF1F41E4-7D9B-768A-6C4F-63DD59094511}"/>
              </a:ext>
            </a:extLst>
          </p:cNvPr>
          <p:cNvSpPr>
            <a:spLocks noGrp="1"/>
          </p:cNvSpPr>
          <p:nvPr>
            <p:ph type="chart" sz="quarter" idx="41"/>
          </p:nvPr>
        </p:nvSpPr>
        <p:spPr>
          <a:xfrm>
            <a:off x="587374" y="1636713"/>
            <a:ext cx="4632325" cy="4067175"/>
          </a:xfrm>
          <a:solidFill>
            <a:schemeClr val="accent2">
              <a:lumMod val="20000"/>
              <a:lumOff val="80000"/>
            </a:schemeClr>
          </a:solidFill>
        </p:spPr>
        <p:txBody>
          <a:bodyPr vert="horz" lIns="91440" tIns="45720" rIns="91440" bIns="45720" rtlCol="0" anchor="t">
            <a:normAutofit/>
          </a:bodyPr>
          <a:lstStyle>
            <a:lvl1pPr>
              <a:defRPr lang="en-GB" sz="1333">
                <a:solidFill>
                  <a:schemeClr val="tx1"/>
                </a:solidFill>
              </a:defRPr>
            </a:lvl1pPr>
          </a:lstStyle>
          <a:p>
            <a:pPr lvl="0" algn="ctr"/>
            <a:endParaRPr lang="en-GB"/>
          </a:p>
        </p:txBody>
      </p:sp>
      <p:sp>
        <p:nvSpPr>
          <p:cNvPr id="5" name="Text Placeholder 29">
            <a:extLst>
              <a:ext uri="{FF2B5EF4-FFF2-40B4-BE49-F238E27FC236}">
                <a16:creationId xmlns:a16="http://schemas.microsoft.com/office/drawing/2014/main" id="{D425B81B-0AA8-71EA-DCA8-A9F3FF3E7B60}"/>
              </a:ext>
            </a:extLst>
          </p:cNvPr>
          <p:cNvSpPr>
            <a:spLocks noGrp="1"/>
          </p:cNvSpPr>
          <p:nvPr>
            <p:ph type="body" sz="quarter" idx="48"/>
          </p:nvPr>
        </p:nvSpPr>
        <p:spPr>
          <a:xfrm>
            <a:off x="6972300" y="1636713"/>
            <a:ext cx="4632325"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 name="Text Placeholder 29">
            <a:extLst>
              <a:ext uri="{FF2B5EF4-FFF2-40B4-BE49-F238E27FC236}">
                <a16:creationId xmlns:a16="http://schemas.microsoft.com/office/drawing/2014/main" id="{18765DFA-C25A-9B6D-BBB1-2893362F9CA1}"/>
              </a:ext>
            </a:extLst>
          </p:cNvPr>
          <p:cNvSpPr>
            <a:spLocks noGrp="1"/>
          </p:cNvSpPr>
          <p:nvPr>
            <p:ph type="body" sz="quarter" idx="49"/>
          </p:nvPr>
        </p:nvSpPr>
        <p:spPr>
          <a:xfrm>
            <a:off x="6972300" y="2261812"/>
            <a:ext cx="4632325" cy="3442075"/>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343556189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Chart C44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Chart Placeholder 6">
            <a:extLst>
              <a:ext uri="{FF2B5EF4-FFF2-40B4-BE49-F238E27FC236}">
                <a16:creationId xmlns:a16="http://schemas.microsoft.com/office/drawing/2014/main" id="{FF1F41E4-7D9B-768A-6C4F-63DD59094511}"/>
              </a:ext>
            </a:extLst>
          </p:cNvPr>
          <p:cNvSpPr>
            <a:spLocks noGrp="1"/>
          </p:cNvSpPr>
          <p:nvPr>
            <p:ph type="chart" sz="quarter" idx="41"/>
          </p:nvPr>
        </p:nvSpPr>
        <p:spPr>
          <a:xfrm>
            <a:off x="6975475" y="1636713"/>
            <a:ext cx="4632325" cy="4067175"/>
          </a:xfrm>
          <a:solidFill>
            <a:schemeClr val="accent2">
              <a:lumMod val="20000"/>
              <a:lumOff val="80000"/>
            </a:schemeClr>
          </a:solidFill>
        </p:spPr>
        <p:txBody>
          <a:bodyPr vert="horz" lIns="91440" tIns="45720" rIns="91440" bIns="45720" rtlCol="0" anchor="t">
            <a:normAutofit/>
          </a:bodyPr>
          <a:lstStyle>
            <a:lvl1pPr>
              <a:defRPr lang="en-GB" sz="1333">
                <a:solidFill>
                  <a:schemeClr val="tx1"/>
                </a:solidFill>
              </a:defRPr>
            </a:lvl1pPr>
          </a:lstStyle>
          <a:p>
            <a:pPr lvl="0" algn="ctr"/>
            <a:endParaRPr lang="en-GB"/>
          </a:p>
        </p:txBody>
      </p:sp>
      <p:sp>
        <p:nvSpPr>
          <p:cNvPr id="4" name="Text Placeholder 29">
            <a:extLst>
              <a:ext uri="{FF2B5EF4-FFF2-40B4-BE49-F238E27FC236}">
                <a16:creationId xmlns:a16="http://schemas.microsoft.com/office/drawing/2014/main" id="{D425B81B-0AA8-71EA-DCA8-A9F3FF3E7B60}"/>
              </a:ext>
            </a:extLst>
          </p:cNvPr>
          <p:cNvSpPr>
            <a:spLocks noGrp="1"/>
          </p:cNvSpPr>
          <p:nvPr>
            <p:ph type="body" sz="quarter" idx="48"/>
          </p:nvPr>
        </p:nvSpPr>
        <p:spPr>
          <a:xfrm>
            <a:off x="587374" y="1636713"/>
            <a:ext cx="4632325"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8765DFA-C25A-9B6D-BBB1-2893362F9CA1}"/>
              </a:ext>
            </a:extLst>
          </p:cNvPr>
          <p:cNvSpPr>
            <a:spLocks noGrp="1"/>
          </p:cNvSpPr>
          <p:nvPr>
            <p:ph type="body" sz="quarter" idx="49"/>
          </p:nvPr>
        </p:nvSpPr>
        <p:spPr>
          <a:xfrm>
            <a:off x="587374" y="2261812"/>
            <a:ext cx="4632325" cy="3442075"/>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167568971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I6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6337263" y="-2030450"/>
            <a:ext cx="117475" cy="1159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 Placeholder 3">
            <a:extLst>
              <a:ext uri="{FF2B5EF4-FFF2-40B4-BE49-F238E27FC236}">
                <a16:creationId xmlns:a16="http://schemas.microsoft.com/office/drawing/2014/main" id="{38F4C65B-B478-432C-11F3-1CCAEEB3A9AB}"/>
              </a:ext>
            </a:extLst>
          </p:cNvPr>
          <p:cNvSpPr>
            <a:spLocks noGrp="1"/>
          </p:cNvSpPr>
          <p:nvPr>
            <p:ph type="body" sz="quarter" idx="41" hasCustomPrompt="1"/>
          </p:nvPr>
        </p:nvSpPr>
        <p:spPr>
          <a:xfrm>
            <a:off x="885474"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090297" y="4043826"/>
            <a:ext cx="2989578"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090297" y="4668926"/>
            <a:ext cx="2989578"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090297" y="3163716"/>
            <a:ext cx="2989578"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6F2E0537-39B8-01F9-6D88-D34A820CED5A}"/>
              </a:ext>
            </a:extLst>
          </p:cNvPr>
          <p:cNvSpPr>
            <a:spLocks noGrp="1"/>
          </p:cNvSpPr>
          <p:nvPr>
            <p:ph type="body" sz="quarter" idx="47" hasCustomPrompt="1"/>
          </p:nvPr>
        </p:nvSpPr>
        <p:spPr>
          <a:xfrm>
            <a:off x="4647849" y="1692565"/>
            <a:ext cx="1141764" cy="2664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4852672" y="4043826"/>
            <a:ext cx="2989578"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79F67207-8633-F157-D417-A811F5C91240}"/>
              </a:ext>
            </a:extLst>
          </p:cNvPr>
          <p:cNvSpPr>
            <a:spLocks noGrp="1"/>
          </p:cNvSpPr>
          <p:nvPr>
            <p:ph type="body" sz="quarter" idx="52" hasCustomPrompt="1"/>
          </p:nvPr>
        </p:nvSpPr>
        <p:spPr>
          <a:xfrm>
            <a:off x="8410224"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8615047" y="4043826"/>
            <a:ext cx="2989578"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8615047" y="4668926"/>
            <a:ext cx="2989578"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8615047" y="3163716"/>
            <a:ext cx="2989578"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4852672" y="1718246"/>
            <a:ext cx="2989578"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4852672" y="2343346"/>
            <a:ext cx="2989578"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310336902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I60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6337263" y="-2030450"/>
            <a:ext cx="117475" cy="1159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 Placeholder 3">
            <a:extLst>
              <a:ext uri="{FF2B5EF4-FFF2-40B4-BE49-F238E27FC236}">
                <a16:creationId xmlns:a16="http://schemas.microsoft.com/office/drawing/2014/main" id="{3F029AF9-F63D-7CB3-576A-53A1C6A26AD3}"/>
              </a:ext>
            </a:extLst>
          </p:cNvPr>
          <p:cNvSpPr>
            <a:spLocks noGrp="1"/>
          </p:cNvSpPr>
          <p:nvPr>
            <p:ph type="body" sz="quarter" idx="41" hasCustomPrompt="1"/>
          </p:nvPr>
        </p:nvSpPr>
        <p:spPr>
          <a:xfrm>
            <a:off x="885474"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090297" y="4043826"/>
            <a:ext cx="2220323"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090297" y="4668926"/>
            <a:ext cx="2220323"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090297" y="3163716"/>
            <a:ext cx="2220323"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C49A8A75-1625-4876-566C-AA3BA0A1B53D}"/>
              </a:ext>
            </a:extLst>
          </p:cNvPr>
          <p:cNvSpPr>
            <a:spLocks noGrp="1"/>
          </p:cNvSpPr>
          <p:nvPr>
            <p:ph type="body" sz="quarter" idx="47" hasCustomPrompt="1"/>
          </p:nvPr>
        </p:nvSpPr>
        <p:spPr>
          <a:xfrm>
            <a:off x="3645800" y="1692565"/>
            <a:ext cx="1141764" cy="2664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3850623" y="4043826"/>
            <a:ext cx="2220323"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097AFAFC-46E5-14BD-8600-6EB212449658}"/>
              </a:ext>
            </a:extLst>
          </p:cNvPr>
          <p:cNvSpPr>
            <a:spLocks noGrp="1"/>
          </p:cNvSpPr>
          <p:nvPr>
            <p:ph type="body" sz="quarter" idx="52" hasCustomPrompt="1"/>
          </p:nvPr>
        </p:nvSpPr>
        <p:spPr>
          <a:xfrm>
            <a:off x="6406126"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6610949" y="4043826"/>
            <a:ext cx="2220323"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6610949" y="4668926"/>
            <a:ext cx="2220323"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6610949" y="3163716"/>
            <a:ext cx="2220323"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 name="Text Placeholder 6">
            <a:extLst>
              <a:ext uri="{FF2B5EF4-FFF2-40B4-BE49-F238E27FC236}">
                <a16:creationId xmlns:a16="http://schemas.microsoft.com/office/drawing/2014/main" id="{3AFD2401-AE96-0584-838A-AD350CFC2E6B}"/>
              </a:ext>
            </a:extLst>
          </p:cNvPr>
          <p:cNvSpPr>
            <a:spLocks noGrp="1"/>
          </p:cNvSpPr>
          <p:nvPr>
            <p:ph type="body" sz="quarter" idx="57" hasCustomPrompt="1"/>
          </p:nvPr>
        </p:nvSpPr>
        <p:spPr>
          <a:xfrm>
            <a:off x="9166451" y="1692565"/>
            <a:ext cx="1141764" cy="2664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70" name="Text Placeholder 29">
            <a:extLst>
              <a:ext uri="{FF2B5EF4-FFF2-40B4-BE49-F238E27FC236}">
                <a16:creationId xmlns:a16="http://schemas.microsoft.com/office/drawing/2014/main" id="{32E39F6E-5616-1EC7-DA06-FA903B0B9CC4}"/>
              </a:ext>
            </a:extLst>
          </p:cNvPr>
          <p:cNvSpPr>
            <a:spLocks noGrp="1"/>
          </p:cNvSpPr>
          <p:nvPr>
            <p:ph type="body" sz="quarter" idx="60" hasCustomPrompt="1"/>
          </p:nvPr>
        </p:nvSpPr>
        <p:spPr>
          <a:xfrm>
            <a:off x="9371274" y="4043826"/>
            <a:ext cx="2220323"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3850623" y="1718246"/>
            <a:ext cx="2220323"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3850623" y="2343346"/>
            <a:ext cx="2220323"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6" name="Text Placeholder 29">
            <a:extLst>
              <a:ext uri="{FF2B5EF4-FFF2-40B4-BE49-F238E27FC236}">
                <a16:creationId xmlns:a16="http://schemas.microsoft.com/office/drawing/2014/main" id="{9F88D094-280F-4883-8661-9A0BF47D066B}"/>
              </a:ext>
            </a:extLst>
          </p:cNvPr>
          <p:cNvSpPr>
            <a:spLocks noGrp="1"/>
          </p:cNvSpPr>
          <p:nvPr>
            <p:ph type="body" sz="quarter" idx="58"/>
          </p:nvPr>
        </p:nvSpPr>
        <p:spPr>
          <a:xfrm>
            <a:off x="9371274" y="1718246"/>
            <a:ext cx="2220323"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7" name="Text Placeholder 29">
            <a:extLst>
              <a:ext uri="{FF2B5EF4-FFF2-40B4-BE49-F238E27FC236}">
                <a16:creationId xmlns:a16="http://schemas.microsoft.com/office/drawing/2014/main" id="{A9F31ADB-E84D-0E5A-C855-7382535346A9}"/>
              </a:ext>
            </a:extLst>
          </p:cNvPr>
          <p:cNvSpPr>
            <a:spLocks noGrp="1"/>
          </p:cNvSpPr>
          <p:nvPr>
            <p:ph type="body" sz="quarter" idx="59"/>
          </p:nvPr>
        </p:nvSpPr>
        <p:spPr>
          <a:xfrm>
            <a:off x="9371274" y="2343346"/>
            <a:ext cx="2220323"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377712276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I60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6337263" y="-2030450"/>
            <a:ext cx="117475" cy="1159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 Placeholder 3">
            <a:extLst>
              <a:ext uri="{FF2B5EF4-FFF2-40B4-BE49-F238E27FC236}">
                <a16:creationId xmlns:a16="http://schemas.microsoft.com/office/drawing/2014/main" id="{CE975C31-219D-A02E-F222-1A57035DB6D1}"/>
              </a:ext>
            </a:extLst>
          </p:cNvPr>
          <p:cNvSpPr>
            <a:spLocks noGrp="1"/>
          </p:cNvSpPr>
          <p:nvPr>
            <p:ph type="body" sz="quarter" idx="41" hasCustomPrompt="1"/>
          </p:nvPr>
        </p:nvSpPr>
        <p:spPr>
          <a:xfrm>
            <a:off x="885474"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090297" y="4043826"/>
            <a:ext cx="1759583"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090297" y="4668926"/>
            <a:ext cx="1759583"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090297" y="3163716"/>
            <a:ext cx="1759583"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A47A0D47-05C2-9BC0-F59C-51D49B0F64E1}"/>
              </a:ext>
            </a:extLst>
          </p:cNvPr>
          <p:cNvSpPr>
            <a:spLocks noGrp="1"/>
          </p:cNvSpPr>
          <p:nvPr>
            <p:ph type="body" sz="quarter" idx="47" hasCustomPrompt="1"/>
          </p:nvPr>
        </p:nvSpPr>
        <p:spPr>
          <a:xfrm>
            <a:off x="3074081" y="1699192"/>
            <a:ext cx="1141764" cy="2664000"/>
          </a:xfrm>
          <a:custGeom>
            <a:avLst/>
            <a:gdLst>
              <a:gd name="connsiteX0" fmla="*/ 0 w 1141764"/>
              <a:gd name="connsiteY0" fmla="*/ 0 h 2664000"/>
              <a:gd name="connsiteX1" fmla="*/ 18000 w 1141764"/>
              <a:gd name="connsiteY1" fmla="*/ 0 h 2664000"/>
              <a:gd name="connsiteX2" fmla="*/ 18000 w 1141764"/>
              <a:gd name="connsiteY2" fmla="*/ 1930286 h 2664000"/>
              <a:gd name="connsiteX3" fmla="*/ 1009831 w 1141764"/>
              <a:gd name="connsiteY3" fmla="*/ 1930286 h 2664000"/>
              <a:gd name="connsiteX4" fmla="*/ 1141764 w 1141764"/>
              <a:gd name="connsiteY4" fmla="*/ 2062219 h 2664000"/>
              <a:gd name="connsiteX5" fmla="*/ 1009831 w 1141764"/>
              <a:gd name="connsiteY5" fmla="*/ 2194152 h 2664000"/>
              <a:gd name="connsiteX6" fmla="*/ 18000 w 1141764"/>
              <a:gd name="connsiteY6" fmla="*/ 2194152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0286"/>
                </a:lnTo>
                <a:lnTo>
                  <a:pt x="1009831" y="1930286"/>
                </a:lnTo>
                <a:lnTo>
                  <a:pt x="1141764" y="2062219"/>
                </a:lnTo>
                <a:lnTo>
                  <a:pt x="1009831" y="2194152"/>
                </a:lnTo>
                <a:lnTo>
                  <a:pt x="18000" y="2194152"/>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63" name="Text Placeholder 29">
            <a:extLst>
              <a:ext uri="{FF2B5EF4-FFF2-40B4-BE49-F238E27FC236}">
                <a16:creationId xmlns:a16="http://schemas.microsoft.com/office/drawing/2014/main" id="{C5DD8546-7846-83DD-C69C-139A5A7F21FE}"/>
              </a:ext>
            </a:extLst>
          </p:cNvPr>
          <p:cNvSpPr>
            <a:spLocks noGrp="1"/>
          </p:cNvSpPr>
          <p:nvPr>
            <p:ph type="body" sz="quarter" idx="48"/>
          </p:nvPr>
        </p:nvSpPr>
        <p:spPr>
          <a:xfrm>
            <a:off x="3278904" y="1718665"/>
            <a:ext cx="1759583"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4" name="Text Placeholder 29">
            <a:extLst>
              <a:ext uri="{FF2B5EF4-FFF2-40B4-BE49-F238E27FC236}">
                <a16:creationId xmlns:a16="http://schemas.microsoft.com/office/drawing/2014/main" id="{F16E4A49-2C01-191F-8326-F61D104B88EC}"/>
              </a:ext>
            </a:extLst>
          </p:cNvPr>
          <p:cNvSpPr>
            <a:spLocks noGrp="1"/>
          </p:cNvSpPr>
          <p:nvPr>
            <p:ph type="body" sz="quarter" idx="49"/>
          </p:nvPr>
        </p:nvSpPr>
        <p:spPr>
          <a:xfrm>
            <a:off x="3278904" y="2343765"/>
            <a:ext cx="1759583"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5" name="Text Placeholder 29">
            <a:extLst>
              <a:ext uri="{FF2B5EF4-FFF2-40B4-BE49-F238E27FC236}">
                <a16:creationId xmlns:a16="http://schemas.microsoft.com/office/drawing/2014/main" id="{B5F67B93-A329-BE6A-41F1-59E419F2B5B9}"/>
              </a:ext>
            </a:extLst>
          </p:cNvPr>
          <p:cNvSpPr>
            <a:spLocks noGrp="1"/>
          </p:cNvSpPr>
          <p:nvPr>
            <p:ph type="body" sz="quarter" idx="50" hasCustomPrompt="1"/>
          </p:nvPr>
        </p:nvSpPr>
        <p:spPr>
          <a:xfrm>
            <a:off x="3278904" y="4042675"/>
            <a:ext cx="1759583"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D126093C-560C-352B-BFD7-C3CC93BC36D7}"/>
              </a:ext>
            </a:extLst>
          </p:cNvPr>
          <p:cNvSpPr>
            <a:spLocks noGrp="1"/>
          </p:cNvSpPr>
          <p:nvPr>
            <p:ph type="body" sz="quarter" idx="52" hasCustomPrompt="1"/>
          </p:nvPr>
        </p:nvSpPr>
        <p:spPr>
          <a:xfrm>
            <a:off x="5262688"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68" name="Text Placeholder 29">
            <a:extLst>
              <a:ext uri="{FF2B5EF4-FFF2-40B4-BE49-F238E27FC236}">
                <a16:creationId xmlns:a16="http://schemas.microsoft.com/office/drawing/2014/main" id="{48A5C6E0-43E1-EBAC-3627-302E662E8650}"/>
              </a:ext>
            </a:extLst>
          </p:cNvPr>
          <p:cNvSpPr>
            <a:spLocks noGrp="1"/>
          </p:cNvSpPr>
          <p:nvPr>
            <p:ph type="body" sz="quarter" idx="53"/>
          </p:nvPr>
        </p:nvSpPr>
        <p:spPr>
          <a:xfrm>
            <a:off x="5467511" y="4043826"/>
            <a:ext cx="1759583"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9" name="Text Placeholder 29">
            <a:extLst>
              <a:ext uri="{FF2B5EF4-FFF2-40B4-BE49-F238E27FC236}">
                <a16:creationId xmlns:a16="http://schemas.microsoft.com/office/drawing/2014/main" id="{92ADEB34-3562-FF59-B5E4-127C5221B69D}"/>
              </a:ext>
            </a:extLst>
          </p:cNvPr>
          <p:cNvSpPr>
            <a:spLocks noGrp="1"/>
          </p:cNvSpPr>
          <p:nvPr>
            <p:ph type="body" sz="quarter" idx="54"/>
          </p:nvPr>
        </p:nvSpPr>
        <p:spPr>
          <a:xfrm>
            <a:off x="5467511" y="4668926"/>
            <a:ext cx="1759583"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0" name="Text Placeholder 29">
            <a:extLst>
              <a:ext uri="{FF2B5EF4-FFF2-40B4-BE49-F238E27FC236}">
                <a16:creationId xmlns:a16="http://schemas.microsoft.com/office/drawing/2014/main" id="{AEB128F4-BE54-8A4E-8B71-C822615400B1}"/>
              </a:ext>
            </a:extLst>
          </p:cNvPr>
          <p:cNvSpPr>
            <a:spLocks noGrp="1"/>
          </p:cNvSpPr>
          <p:nvPr>
            <p:ph type="body" sz="quarter" idx="55" hasCustomPrompt="1"/>
          </p:nvPr>
        </p:nvSpPr>
        <p:spPr>
          <a:xfrm>
            <a:off x="5467511" y="3163716"/>
            <a:ext cx="1759583"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 name="Text Placeholder 6">
            <a:extLst>
              <a:ext uri="{FF2B5EF4-FFF2-40B4-BE49-F238E27FC236}">
                <a16:creationId xmlns:a16="http://schemas.microsoft.com/office/drawing/2014/main" id="{4529A5CA-6490-C09D-8035-8669A156943B}"/>
              </a:ext>
            </a:extLst>
          </p:cNvPr>
          <p:cNvSpPr>
            <a:spLocks noGrp="1"/>
          </p:cNvSpPr>
          <p:nvPr>
            <p:ph type="body" sz="quarter" idx="57" hasCustomPrompt="1"/>
          </p:nvPr>
        </p:nvSpPr>
        <p:spPr>
          <a:xfrm>
            <a:off x="7451295" y="1699192"/>
            <a:ext cx="1141764" cy="2664000"/>
          </a:xfrm>
          <a:custGeom>
            <a:avLst/>
            <a:gdLst>
              <a:gd name="connsiteX0" fmla="*/ 0 w 1141764"/>
              <a:gd name="connsiteY0" fmla="*/ 0 h 2664000"/>
              <a:gd name="connsiteX1" fmla="*/ 18000 w 1141764"/>
              <a:gd name="connsiteY1" fmla="*/ 0 h 2664000"/>
              <a:gd name="connsiteX2" fmla="*/ 18000 w 1141764"/>
              <a:gd name="connsiteY2" fmla="*/ 1930286 h 2664000"/>
              <a:gd name="connsiteX3" fmla="*/ 1009831 w 1141764"/>
              <a:gd name="connsiteY3" fmla="*/ 1930286 h 2664000"/>
              <a:gd name="connsiteX4" fmla="*/ 1141764 w 1141764"/>
              <a:gd name="connsiteY4" fmla="*/ 2062219 h 2664000"/>
              <a:gd name="connsiteX5" fmla="*/ 1009831 w 1141764"/>
              <a:gd name="connsiteY5" fmla="*/ 2194152 h 2664000"/>
              <a:gd name="connsiteX6" fmla="*/ 18000 w 1141764"/>
              <a:gd name="connsiteY6" fmla="*/ 2194152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0286"/>
                </a:lnTo>
                <a:lnTo>
                  <a:pt x="1009831" y="1930286"/>
                </a:lnTo>
                <a:lnTo>
                  <a:pt x="1141764" y="2062219"/>
                </a:lnTo>
                <a:lnTo>
                  <a:pt x="1009831" y="2194152"/>
                </a:lnTo>
                <a:lnTo>
                  <a:pt x="18000" y="2194152"/>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73" name="Text Placeholder 29">
            <a:extLst>
              <a:ext uri="{FF2B5EF4-FFF2-40B4-BE49-F238E27FC236}">
                <a16:creationId xmlns:a16="http://schemas.microsoft.com/office/drawing/2014/main" id="{F761310B-EE7F-0F87-C86E-E6D63D440E48}"/>
              </a:ext>
            </a:extLst>
          </p:cNvPr>
          <p:cNvSpPr>
            <a:spLocks noGrp="1"/>
          </p:cNvSpPr>
          <p:nvPr>
            <p:ph type="body" sz="quarter" idx="58"/>
          </p:nvPr>
        </p:nvSpPr>
        <p:spPr>
          <a:xfrm>
            <a:off x="7656118" y="1718665"/>
            <a:ext cx="1759583"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4" name="Text Placeholder 29">
            <a:extLst>
              <a:ext uri="{FF2B5EF4-FFF2-40B4-BE49-F238E27FC236}">
                <a16:creationId xmlns:a16="http://schemas.microsoft.com/office/drawing/2014/main" id="{22D679C5-9724-078D-4FB9-33695B27C36A}"/>
              </a:ext>
            </a:extLst>
          </p:cNvPr>
          <p:cNvSpPr>
            <a:spLocks noGrp="1"/>
          </p:cNvSpPr>
          <p:nvPr>
            <p:ph type="body" sz="quarter" idx="59"/>
          </p:nvPr>
        </p:nvSpPr>
        <p:spPr>
          <a:xfrm>
            <a:off x="7656118" y="2343765"/>
            <a:ext cx="1759583"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5" name="Text Placeholder 29">
            <a:extLst>
              <a:ext uri="{FF2B5EF4-FFF2-40B4-BE49-F238E27FC236}">
                <a16:creationId xmlns:a16="http://schemas.microsoft.com/office/drawing/2014/main" id="{6B7B7D1C-51CE-D9FF-4225-896F49CA329F}"/>
              </a:ext>
            </a:extLst>
          </p:cNvPr>
          <p:cNvSpPr>
            <a:spLocks noGrp="1"/>
          </p:cNvSpPr>
          <p:nvPr>
            <p:ph type="body" sz="quarter" idx="60" hasCustomPrompt="1"/>
          </p:nvPr>
        </p:nvSpPr>
        <p:spPr>
          <a:xfrm>
            <a:off x="7656118" y="4042675"/>
            <a:ext cx="1759583"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9" name="Text Placeholder 8">
            <a:extLst>
              <a:ext uri="{FF2B5EF4-FFF2-40B4-BE49-F238E27FC236}">
                <a16:creationId xmlns:a16="http://schemas.microsoft.com/office/drawing/2014/main" id="{7D41E683-1A91-BE24-5ADB-99D8017A12D9}"/>
              </a:ext>
            </a:extLst>
          </p:cNvPr>
          <p:cNvSpPr>
            <a:spLocks noGrp="1"/>
          </p:cNvSpPr>
          <p:nvPr>
            <p:ph type="body" sz="quarter" idx="62" hasCustomPrompt="1"/>
          </p:nvPr>
        </p:nvSpPr>
        <p:spPr>
          <a:xfrm>
            <a:off x="9639902"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78" name="Text Placeholder 29">
            <a:extLst>
              <a:ext uri="{FF2B5EF4-FFF2-40B4-BE49-F238E27FC236}">
                <a16:creationId xmlns:a16="http://schemas.microsoft.com/office/drawing/2014/main" id="{C9739B77-26F8-B08C-60D1-B8A8F10A4102}"/>
              </a:ext>
            </a:extLst>
          </p:cNvPr>
          <p:cNvSpPr>
            <a:spLocks noGrp="1"/>
          </p:cNvSpPr>
          <p:nvPr>
            <p:ph type="body" sz="quarter" idx="63"/>
          </p:nvPr>
        </p:nvSpPr>
        <p:spPr>
          <a:xfrm>
            <a:off x="9844725" y="4043826"/>
            <a:ext cx="1759583"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9" name="Text Placeholder 29">
            <a:extLst>
              <a:ext uri="{FF2B5EF4-FFF2-40B4-BE49-F238E27FC236}">
                <a16:creationId xmlns:a16="http://schemas.microsoft.com/office/drawing/2014/main" id="{58402617-6AC8-711D-F79A-1D2968B5E9FF}"/>
              </a:ext>
            </a:extLst>
          </p:cNvPr>
          <p:cNvSpPr>
            <a:spLocks noGrp="1"/>
          </p:cNvSpPr>
          <p:nvPr>
            <p:ph type="body" sz="quarter" idx="64"/>
          </p:nvPr>
        </p:nvSpPr>
        <p:spPr>
          <a:xfrm>
            <a:off x="9844725" y="4668926"/>
            <a:ext cx="1759583"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80" name="Text Placeholder 29">
            <a:extLst>
              <a:ext uri="{FF2B5EF4-FFF2-40B4-BE49-F238E27FC236}">
                <a16:creationId xmlns:a16="http://schemas.microsoft.com/office/drawing/2014/main" id="{EEF0B2A5-748A-C294-5F9B-7654A8F55050}"/>
              </a:ext>
            </a:extLst>
          </p:cNvPr>
          <p:cNvSpPr>
            <a:spLocks noGrp="1"/>
          </p:cNvSpPr>
          <p:nvPr>
            <p:ph type="body" sz="quarter" idx="65" hasCustomPrompt="1"/>
          </p:nvPr>
        </p:nvSpPr>
        <p:spPr>
          <a:xfrm>
            <a:off x="9844725" y="3163716"/>
            <a:ext cx="1759583"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Tree>
    <p:extLst>
      <p:ext uri="{BB962C8B-B14F-4D97-AF65-F5344CB8AC3E}">
        <p14:creationId xmlns:p14="http://schemas.microsoft.com/office/powerpoint/2010/main" val="198454740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I60V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6337263" y="-2030450"/>
            <a:ext cx="117475" cy="1159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Text Placeholder 33">
            <a:extLst>
              <a:ext uri="{FF2B5EF4-FFF2-40B4-BE49-F238E27FC236}">
                <a16:creationId xmlns:a16="http://schemas.microsoft.com/office/drawing/2014/main" id="{EC45824E-FA98-3F48-43A4-48FA0DA290D3}"/>
              </a:ext>
            </a:extLst>
          </p:cNvPr>
          <p:cNvSpPr>
            <a:spLocks noGrp="1"/>
          </p:cNvSpPr>
          <p:nvPr>
            <p:ph type="body" sz="quarter" idx="41" hasCustomPrompt="1"/>
          </p:nvPr>
        </p:nvSpPr>
        <p:spPr>
          <a:xfrm>
            <a:off x="885474"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090297" y="4043826"/>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090297" y="4668926"/>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090297" y="3163716"/>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35" name="Text Placeholder 34">
            <a:extLst>
              <a:ext uri="{FF2B5EF4-FFF2-40B4-BE49-F238E27FC236}">
                <a16:creationId xmlns:a16="http://schemas.microsoft.com/office/drawing/2014/main" id="{32042ABC-7363-45D1-6C7E-996659DD27C8}"/>
              </a:ext>
            </a:extLst>
          </p:cNvPr>
          <p:cNvSpPr>
            <a:spLocks noGrp="1"/>
          </p:cNvSpPr>
          <p:nvPr>
            <p:ph type="body" sz="quarter" idx="47" hasCustomPrompt="1"/>
          </p:nvPr>
        </p:nvSpPr>
        <p:spPr>
          <a:xfrm>
            <a:off x="2678597" y="1716813"/>
            <a:ext cx="1141764" cy="2664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 name="Text Placeholder 29">
            <a:extLst>
              <a:ext uri="{FF2B5EF4-FFF2-40B4-BE49-F238E27FC236}">
                <a16:creationId xmlns:a16="http://schemas.microsoft.com/office/drawing/2014/main" id="{38C63DFC-2B10-361A-FCA7-CF7597B18397}"/>
              </a:ext>
            </a:extLst>
          </p:cNvPr>
          <p:cNvSpPr>
            <a:spLocks noGrp="1"/>
          </p:cNvSpPr>
          <p:nvPr>
            <p:ph type="body" sz="quarter" idx="48"/>
          </p:nvPr>
        </p:nvSpPr>
        <p:spPr>
          <a:xfrm>
            <a:off x="2883420" y="1720518"/>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7" name="Text Placeholder 29">
            <a:extLst>
              <a:ext uri="{FF2B5EF4-FFF2-40B4-BE49-F238E27FC236}">
                <a16:creationId xmlns:a16="http://schemas.microsoft.com/office/drawing/2014/main" id="{B083110B-0B44-1AE1-53ED-162013C095D9}"/>
              </a:ext>
            </a:extLst>
          </p:cNvPr>
          <p:cNvSpPr>
            <a:spLocks noGrp="1"/>
          </p:cNvSpPr>
          <p:nvPr>
            <p:ph type="body" sz="quarter" idx="49"/>
          </p:nvPr>
        </p:nvSpPr>
        <p:spPr>
          <a:xfrm>
            <a:off x="2883420" y="2345618"/>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A255DCBF-68F9-FF27-692F-BEEBCCC1EABD}"/>
              </a:ext>
            </a:extLst>
          </p:cNvPr>
          <p:cNvSpPr>
            <a:spLocks noGrp="1"/>
          </p:cNvSpPr>
          <p:nvPr>
            <p:ph type="body" sz="quarter" idx="50" hasCustomPrompt="1"/>
          </p:nvPr>
        </p:nvSpPr>
        <p:spPr>
          <a:xfrm>
            <a:off x="2883420" y="4040481"/>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36" name="Text Placeholder 35">
            <a:extLst>
              <a:ext uri="{FF2B5EF4-FFF2-40B4-BE49-F238E27FC236}">
                <a16:creationId xmlns:a16="http://schemas.microsoft.com/office/drawing/2014/main" id="{1BB48274-CC80-A14B-889A-6A18E60C2E7E}"/>
              </a:ext>
            </a:extLst>
          </p:cNvPr>
          <p:cNvSpPr>
            <a:spLocks noGrp="1"/>
          </p:cNvSpPr>
          <p:nvPr>
            <p:ph type="body" sz="quarter" idx="52" hasCustomPrompt="1"/>
          </p:nvPr>
        </p:nvSpPr>
        <p:spPr>
          <a:xfrm>
            <a:off x="4471720"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3" name="Text Placeholder 29">
            <a:extLst>
              <a:ext uri="{FF2B5EF4-FFF2-40B4-BE49-F238E27FC236}">
                <a16:creationId xmlns:a16="http://schemas.microsoft.com/office/drawing/2014/main" id="{94F075A8-69C1-48E5-5F7F-3498229CA9E4}"/>
              </a:ext>
            </a:extLst>
          </p:cNvPr>
          <p:cNvSpPr>
            <a:spLocks noGrp="1"/>
          </p:cNvSpPr>
          <p:nvPr>
            <p:ph type="body" sz="quarter" idx="53"/>
          </p:nvPr>
        </p:nvSpPr>
        <p:spPr>
          <a:xfrm>
            <a:off x="4676543" y="4043826"/>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14" name="Text Placeholder 29">
            <a:extLst>
              <a:ext uri="{FF2B5EF4-FFF2-40B4-BE49-F238E27FC236}">
                <a16:creationId xmlns:a16="http://schemas.microsoft.com/office/drawing/2014/main" id="{1EBDC6D4-7B18-8ABB-464C-5594F2C77E24}"/>
              </a:ext>
            </a:extLst>
          </p:cNvPr>
          <p:cNvSpPr>
            <a:spLocks noGrp="1"/>
          </p:cNvSpPr>
          <p:nvPr>
            <p:ph type="body" sz="quarter" idx="54"/>
          </p:nvPr>
        </p:nvSpPr>
        <p:spPr>
          <a:xfrm>
            <a:off x="4676543" y="4668926"/>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A7B1BFF0-812C-FDEC-F620-A11909471D21}"/>
              </a:ext>
            </a:extLst>
          </p:cNvPr>
          <p:cNvSpPr>
            <a:spLocks noGrp="1"/>
          </p:cNvSpPr>
          <p:nvPr>
            <p:ph type="body" sz="quarter" idx="55" hasCustomPrompt="1"/>
          </p:nvPr>
        </p:nvSpPr>
        <p:spPr>
          <a:xfrm>
            <a:off x="4676543" y="3163716"/>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39" name="Text Placeholder 38">
            <a:extLst>
              <a:ext uri="{FF2B5EF4-FFF2-40B4-BE49-F238E27FC236}">
                <a16:creationId xmlns:a16="http://schemas.microsoft.com/office/drawing/2014/main" id="{F789DB73-A7E4-0B6C-FAC9-BBEEAC72053A}"/>
              </a:ext>
            </a:extLst>
          </p:cNvPr>
          <p:cNvSpPr>
            <a:spLocks noGrp="1"/>
          </p:cNvSpPr>
          <p:nvPr>
            <p:ph type="body" sz="quarter" idx="57" hasCustomPrompt="1"/>
          </p:nvPr>
        </p:nvSpPr>
        <p:spPr>
          <a:xfrm>
            <a:off x="6264843" y="1716813"/>
            <a:ext cx="1141764" cy="2664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9" name="Text Placeholder 29">
            <a:extLst>
              <a:ext uri="{FF2B5EF4-FFF2-40B4-BE49-F238E27FC236}">
                <a16:creationId xmlns:a16="http://schemas.microsoft.com/office/drawing/2014/main" id="{DFB0D309-AB17-47AE-C87C-CB3AE74D48F7}"/>
              </a:ext>
            </a:extLst>
          </p:cNvPr>
          <p:cNvSpPr>
            <a:spLocks noGrp="1"/>
          </p:cNvSpPr>
          <p:nvPr>
            <p:ph type="body" sz="quarter" idx="58"/>
          </p:nvPr>
        </p:nvSpPr>
        <p:spPr>
          <a:xfrm>
            <a:off x="6469666" y="1720518"/>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20" name="Text Placeholder 29">
            <a:extLst>
              <a:ext uri="{FF2B5EF4-FFF2-40B4-BE49-F238E27FC236}">
                <a16:creationId xmlns:a16="http://schemas.microsoft.com/office/drawing/2014/main" id="{ED0C3C28-B9D9-204C-3BAC-8C8324471AB7}"/>
              </a:ext>
            </a:extLst>
          </p:cNvPr>
          <p:cNvSpPr>
            <a:spLocks noGrp="1"/>
          </p:cNvSpPr>
          <p:nvPr>
            <p:ph type="body" sz="quarter" idx="59"/>
          </p:nvPr>
        </p:nvSpPr>
        <p:spPr>
          <a:xfrm>
            <a:off x="6469666" y="2345618"/>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8DAE8AB0-2EDB-576D-0B84-B8E513187788}"/>
              </a:ext>
            </a:extLst>
          </p:cNvPr>
          <p:cNvSpPr>
            <a:spLocks noGrp="1"/>
          </p:cNvSpPr>
          <p:nvPr>
            <p:ph type="body" sz="quarter" idx="60" hasCustomPrompt="1"/>
          </p:nvPr>
        </p:nvSpPr>
        <p:spPr>
          <a:xfrm>
            <a:off x="6469666" y="4040481"/>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41" name="Text Placeholder 40">
            <a:extLst>
              <a:ext uri="{FF2B5EF4-FFF2-40B4-BE49-F238E27FC236}">
                <a16:creationId xmlns:a16="http://schemas.microsoft.com/office/drawing/2014/main" id="{AE0F66E6-C9FC-6A68-DE85-AF17E4FB36A5}"/>
              </a:ext>
            </a:extLst>
          </p:cNvPr>
          <p:cNvSpPr>
            <a:spLocks noGrp="1"/>
          </p:cNvSpPr>
          <p:nvPr>
            <p:ph type="body" sz="quarter" idx="62" hasCustomPrompt="1"/>
          </p:nvPr>
        </p:nvSpPr>
        <p:spPr>
          <a:xfrm>
            <a:off x="8057966"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26" name="Text Placeholder 29">
            <a:extLst>
              <a:ext uri="{FF2B5EF4-FFF2-40B4-BE49-F238E27FC236}">
                <a16:creationId xmlns:a16="http://schemas.microsoft.com/office/drawing/2014/main" id="{AD762095-069D-4BD6-640E-EA976F90EBE8}"/>
              </a:ext>
            </a:extLst>
          </p:cNvPr>
          <p:cNvSpPr>
            <a:spLocks noGrp="1"/>
          </p:cNvSpPr>
          <p:nvPr>
            <p:ph type="body" sz="quarter" idx="63"/>
          </p:nvPr>
        </p:nvSpPr>
        <p:spPr>
          <a:xfrm>
            <a:off x="8262789" y="4043826"/>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27" name="Text Placeholder 29">
            <a:extLst>
              <a:ext uri="{FF2B5EF4-FFF2-40B4-BE49-F238E27FC236}">
                <a16:creationId xmlns:a16="http://schemas.microsoft.com/office/drawing/2014/main" id="{8B4A0DAC-82E4-6662-A9B3-71544EC46FB8}"/>
              </a:ext>
            </a:extLst>
          </p:cNvPr>
          <p:cNvSpPr>
            <a:spLocks noGrp="1"/>
          </p:cNvSpPr>
          <p:nvPr>
            <p:ph type="body" sz="quarter" idx="64"/>
          </p:nvPr>
        </p:nvSpPr>
        <p:spPr>
          <a:xfrm>
            <a:off x="8262789" y="4668926"/>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8" name="Text Placeholder 29">
            <a:extLst>
              <a:ext uri="{FF2B5EF4-FFF2-40B4-BE49-F238E27FC236}">
                <a16:creationId xmlns:a16="http://schemas.microsoft.com/office/drawing/2014/main" id="{80354A45-56CA-A32F-60C5-C779D9B604C7}"/>
              </a:ext>
            </a:extLst>
          </p:cNvPr>
          <p:cNvSpPr>
            <a:spLocks noGrp="1"/>
          </p:cNvSpPr>
          <p:nvPr>
            <p:ph type="body" sz="quarter" idx="65" hasCustomPrompt="1"/>
          </p:nvPr>
        </p:nvSpPr>
        <p:spPr>
          <a:xfrm>
            <a:off x="8262789" y="3163716"/>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42" name="Text Placeholder 41">
            <a:extLst>
              <a:ext uri="{FF2B5EF4-FFF2-40B4-BE49-F238E27FC236}">
                <a16:creationId xmlns:a16="http://schemas.microsoft.com/office/drawing/2014/main" id="{97B36B24-800C-2D6E-5DD0-17E657548ECF}"/>
              </a:ext>
            </a:extLst>
          </p:cNvPr>
          <p:cNvSpPr>
            <a:spLocks noGrp="1"/>
          </p:cNvSpPr>
          <p:nvPr>
            <p:ph type="body" sz="quarter" idx="67" hasCustomPrompt="1"/>
          </p:nvPr>
        </p:nvSpPr>
        <p:spPr>
          <a:xfrm>
            <a:off x="9851089" y="1716813"/>
            <a:ext cx="1141764" cy="2664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31" name="Text Placeholder 29">
            <a:extLst>
              <a:ext uri="{FF2B5EF4-FFF2-40B4-BE49-F238E27FC236}">
                <a16:creationId xmlns:a16="http://schemas.microsoft.com/office/drawing/2014/main" id="{5F91528B-4016-9A18-C984-2859E73B2C44}"/>
              </a:ext>
            </a:extLst>
          </p:cNvPr>
          <p:cNvSpPr>
            <a:spLocks noGrp="1"/>
          </p:cNvSpPr>
          <p:nvPr>
            <p:ph type="body" sz="quarter" idx="68"/>
          </p:nvPr>
        </p:nvSpPr>
        <p:spPr>
          <a:xfrm>
            <a:off x="10055912" y="1720518"/>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32" name="Text Placeholder 29">
            <a:extLst>
              <a:ext uri="{FF2B5EF4-FFF2-40B4-BE49-F238E27FC236}">
                <a16:creationId xmlns:a16="http://schemas.microsoft.com/office/drawing/2014/main" id="{49AA65F4-5D9F-C19E-6142-74B8F0A68D43}"/>
              </a:ext>
            </a:extLst>
          </p:cNvPr>
          <p:cNvSpPr>
            <a:spLocks noGrp="1"/>
          </p:cNvSpPr>
          <p:nvPr>
            <p:ph type="body" sz="quarter" idx="69"/>
          </p:nvPr>
        </p:nvSpPr>
        <p:spPr>
          <a:xfrm>
            <a:off x="10055912" y="2345618"/>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3" name="Text Placeholder 29">
            <a:extLst>
              <a:ext uri="{FF2B5EF4-FFF2-40B4-BE49-F238E27FC236}">
                <a16:creationId xmlns:a16="http://schemas.microsoft.com/office/drawing/2014/main" id="{4989308E-DDCB-3B4E-8245-6F016843BB64}"/>
              </a:ext>
            </a:extLst>
          </p:cNvPr>
          <p:cNvSpPr>
            <a:spLocks noGrp="1"/>
          </p:cNvSpPr>
          <p:nvPr>
            <p:ph type="body" sz="quarter" idx="70" hasCustomPrompt="1"/>
          </p:nvPr>
        </p:nvSpPr>
        <p:spPr>
          <a:xfrm>
            <a:off x="10055912" y="4040481"/>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Tree>
    <p:extLst>
      <p:ext uri="{BB962C8B-B14F-4D97-AF65-F5344CB8AC3E}">
        <p14:creationId xmlns:p14="http://schemas.microsoft.com/office/powerpoint/2010/main" val="85923093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meline I60V5">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83CBED-341E-9027-5136-D2E9011380BC}"/>
              </a:ext>
            </a:extLst>
          </p:cNvPr>
          <p:cNvGrpSpPr/>
          <p:nvPr userDrawn="1"/>
        </p:nvGrpSpPr>
        <p:grpSpPr>
          <a:xfrm>
            <a:off x="4137023" y="3111644"/>
            <a:ext cx="3923434" cy="1307812"/>
            <a:chOff x="4134283" y="2771991"/>
            <a:chExt cx="3923434" cy="1307812"/>
          </a:xfrm>
        </p:grpSpPr>
        <p:grpSp>
          <p:nvGrpSpPr>
            <p:cNvPr id="8" name="Group 7">
              <a:extLst>
                <a:ext uri="{FF2B5EF4-FFF2-40B4-BE49-F238E27FC236}">
                  <a16:creationId xmlns:a16="http://schemas.microsoft.com/office/drawing/2014/main" id="{D696EBF9-8AB2-F4FA-7FAE-3BCD3D884CED}"/>
                </a:ext>
              </a:extLst>
            </p:cNvPr>
            <p:cNvGrpSpPr/>
            <p:nvPr userDrawn="1"/>
          </p:nvGrpSpPr>
          <p:grpSpPr>
            <a:xfrm>
              <a:off x="4134283" y="2771991"/>
              <a:ext cx="3923434" cy="1307812"/>
              <a:chOff x="4134283" y="2768888"/>
              <a:chExt cx="3923434" cy="1307812"/>
            </a:xfrm>
          </p:grpSpPr>
          <p:sp>
            <p:nvSpPr>
              <p:cNvPr id="14" name="Arc 47">
                <a:extLst>
                  <a:ext uri="{FF2B5EF4-FFF2-40B4-BE49-F238E27FC236}">
                    <a16:creationId xmlns:a16="http://schemas.microsoft.com/office/drawing/2014/main" id="{4D12145B-7BD1-58A9-8595-5786D4C8288E}"/>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48">
                <a:extLst>
                  <a:ext uri="{FF2B5EF4-FFF2-40B4-BE49-F238E27FC236}">
                    <a16:creationId xmlns:a16="http://schemas.microsoft.com/office/drawing/2014/main" id="{35F410C9-0806-C24E-88F1-F0B46FF46EE8}"/>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49">
                <a:extLst>
                  <a:ext uri="{FF2B5EF4-FFF2-40B4-BE49-F238E27FC236}">
                    <a16:creationId xmlns:a16="http://schemas.microsoft.com/office/drawing/2014/main" id="{5C217920-EEE8-FF60-C8AB-64E1405FB7D1}"/>
                  </a:ext>
                </a:extLst>
              </p:cNvPr>
              <p:cNvSpPr/>
              <p:nvPr userDrawn="1"/>
            </p:nvSpPr>
            <p:spPr>
              <a:xfrm>
                <a:off x="6749906"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EC07D22F-9B24-068A-0853-66329223CF03}"/>
                </a:ext>
              </a:extLst>
            </p:cNvPr>
            <p:cNvGrpSpPr/>
            <p:nvPr userDrawn="1"/>
          </p:nvGrpSpPr>
          <p:grpSpPr>
            <a:xfrm>
              <a:off x="4134283" y="2771991"/>
              <a:ext cx="3923434" cy="1307812"/>
              <a:chOff x="4134283" y="2775094"/>
              <a:chExt cx="3923434" cy="1307812"/>
            </a:xfrm>
          </p:grpSpPr>
          <p:sp>
            <p:nvSpPr>
              <p:cNvPr id="10" name="Arc 9">
                <a:extLst>
                  <a:ext uri="{FF2B5EF4-FFF2-40B4-BE49-F238E27FC236}">
                    <a16:creationId xmlns:a16="http://schemas.microsoft.com/office/drawing/2014/main" id="{F67735F8-5205-EA06-C7D5-B6D58607C979}"/>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11">
                <a:extLst>
                  <a:ext uri="{FF2B5EF4-FFF2-40B4-BE49-F238E27FC236}">
                    <a16:creationId xmlns:a16="http://schemas.microsoft.com/office/drawing/2014/main" id="{3F9BD18F-83E3-0B59-1C8B-CCB9AB85D5A9}"/>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12">
                <a:extLst>
                  <a:ext uri="{FF2B5EF4-FFF2-40B4-BE49-F238E27FC236}">
                    <a16:creationId xmlns:a16="http://schemas.microsoft.com/office/drawing/2014/main" id="{D1F84C90-514B-343E-5F5B-7AB8ACE9B5CD}"/>
                  </a:ext>
                </a:extLst>
              </p:cNvPr>
              <p:cNvSpPr/>
              <p:nvPr userDrawn="1"/>
            </p:nvSpPr>
            <p:spPr>
              <a:xfrm>
                <a:off x="6749906"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090297" y="2077954"/>
            <a:ext cx="2989578" cy="553099"/>
          </a:xfrm>
          <a:prstGeom prst="rect">
            <a:avLst/>
          </a:prstGeom>
        </p:spPr>
        <p:txBody>
          <a:bodyPr tIns="0" bIns="0" anchor="b">
            <a:noAutofit/>
          </a:bodyPr>
          <a:lstStyle>
            <a:lvl1pPr marL="0" indent="0" algn="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090297" y="2703054"/>
            <a:ext cx="2989578" cy="719417"/>
          </a:xfrm>
          <a:prstGeom prst="rect">
            <a:avLst/>
          </a:prstGeom>
        </p:spPr>
        <p:txBody>
          <a:bodyPr tIns="0" bIns="0">
            <a:noAutofit/>
          </a:bodyPr>
          <a:lstStyle>
            <a:lvl1pPr marL="0" indent="0" algn="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4160928"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5468739"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8112127" y="2077954"/>
            <a:ext cx="2989578"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8112127" y="2703054"/>
            <a:ext cx="2989578" cy="719417"/>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6776551"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4601211" y="4640443"/>
            <a:ext cx="2989578"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4601211" y="5265543"/>
            <a:ext cx="2989578" cy="719417"/>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05373586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I60V6">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D5833C4-DC12-C256-8147-AB2E873090F7}"/>
              </a:ext>
            </a:extLst>
          </p:cNvPr>
          <p:cNvGrpSpPr/>
          <p:nvPr userDrawn="1"/>
        </p:nvGrpSpPr>
        <p:grpSpPr>
          <a:xfrm>
            <a:off x="3423758" y="3111644"/>
            <a:ext cx="5231244" cy="1307812"/>
            <a:chOff x="4134283" y="3357980"/>
            <a:chExt cx="5231244" cy="1307812"/>
          </a:xfrm>
        </p:grpSpPr>
        <p:grpSp>
          <p:nvGrpSpPr>
            <p:cNvPr id="15" name="Group 14">
              <a:extLst>
                <a:ext uri="{FF2B5EF4-FFF2-40B4-BE49-F238E27FC236}">
                  <a16:creationId xmlns:a16="http://schemas.microsoft.com/office/drawing/2014/main" id="{301BCF58-0363-AD55-7706-7577015208AD}"/>
                </a:ext>
              </a:extLst>
            </p:cNvPr>
            <p:cNvGrpSpPr/>
            <p:nvPr userDrawn="1"/>
          </p:nvGrpSpPr>
          <p:grpSpPr>
            <a:xfrm>
              <a:off x="6749905" y="3357980"/>
              <a:ext cx="2615622" cy="1307812"/>
              <a:chOff x="4134283" y="2768888"/>
              <a:chExt cx="2615622" cy="1307812"/>
            </a:xfrm>
          </p:grpSpPr>
          <p:sp>
            <p:nvSpPr>
              <p:cNvPr id="27" name="Arc 47">
                <a:extLst>
                  <a:ext uri="{FF2B5EF4-FFF2-40B4-BE49-F238E27FC236}">
                    <a16:creationId xmlns:a16="http://schemas.microsoft.com/office/drawing/2014/main" id="{1BF9A4E5-A19D-055D-8E75-99214E96ED1B}"/>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Arc 48">
                <a:extLst>
                  <a:ext uri="{FF2B5EF4-FFF2-40B4-BE49-F238E27FC236}">
                    <a16:creationId xmlns:a16="http://schemas.microsoft.com/office/drawing/2014/main" id="{5CC87E2F-50E6-39DD-CDFC-305C19C07B98}"/>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8E84A738-0246-4B22-A768-845597DB34B1}"/>
                </a:ext>
              </a:extLst>
            </p:cNvPr>
            <p:cNvGrpSpPr/>
            <p:nvPr userDrawn="1"/>
          </p:nvGrpSpPr>
          <p:grpSpPr>
            <a:xfrm>
              <a:off x="4134283" y="3357980"/>
              <a:ext cx="2615622" cy="1307812"/>
              <a:chOff x="4134283" y="2768888"/>
              <a:chExt cx="2615622" cy="1307812"/>
            </a:xfrm>
          </p:grpSpPr>
          <p:sp>
            <p:nvSpPr>
              <p:cNvPr id="25" name="Arc 47">
                <a:extLst>
                  <a:ext uri="{FF2B5EF4-FFF2-40B4-BE49-F238E27FC236}">
                    <a16:creationId xmlns:a16="http://schemas.microsoft.com/office/drawing/2014/main" id="{05BC3C8F-7B44-2BED-6193-E93BB9B72472}"/>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Arc 48">
                <a:extLst>
                  <a:ext uri="{FF2B5EF4-FFF2-40B4-BE49-F238E27FC236}">
                    <a16:creationId xmlns:a16="http://schemas.microsoft.com/office/drawing/2014/main" id="{8F3EF4B7-90AB-C7DA-B8CB-018463EB1B1D}"/>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89FB1F07-E1F7-E735-3584-493086F95515}"/>
                </a:ext>
              </a:extLst>
            </p:cNvPr>
            <p:cNvGrpSpPr/>
            <p:nvPr userDrawn="1"/>
          </p:nvGrpSpPr>
          <p:grpSpPr>
            <a:xfrm>
              <a:off x="4134283" y="3357980"/>
              <a:ext cx="2615622" cy="1307812"/>
              <a:chOff x="4134283" y="2775094"/>
              <a:chExt cx="2615622" cy="1307812"/>
            </a:xfrm>
          </p:grpSpPr>
          <p:sp>
            <p:nvSpPr>
              <p:cNvPr id="23" name="Arc 22">
                <a:extLst>
                  <a:ext uri="{FF2B5EF4-FFF2-40B4-BE49-F238E27FC236}">
                    <a16:creationId xmlns:a16="http://schemas.microsoft.com/office/drawing/2014/main" id="{D0384BA1-F92B-41F3-C1AE-23727B73848C}"/>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a:extLst>
                  <a:ext uri="{FF2B5EF4-FFF2-40B4-BE49-F238E27FC236}">
                    <a16:creationId xmlns:a16="http://schemas.microsoft.com/office/drawing/2014/main" id="{5EBDB500-C547-2D2E-C1E5-DA481BCDCED5}"/>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E836FD13-85D3-B050-415C-DA5E49AA432F}"/>
                </a:ext>
              </a:extLst>
            </p:cNvPr>
            <p:cNvGrpSpPr/>
            <p:nvPr userDrawn="1"/>
          </p:nvGrpSpPr>
          <p:grpSpPr>
            <a:xfrm>
              <a:off x="6749905" y="3357980"/>
              <a:ext cx="2615622" cy="1307812"/>
              <a:chOff x="4134283" y="2775094"/>
              <a:chExt cx="2615622" cy="1307812"/>
            </a:xfrm>
          </p:grpSpPr>
          <p:sp>
            <p:nvSpPr>
              <p:cNvPr id="20" name="Arc 19">
                <a:extLst>
                  <a:ext uri="{FF2B5EF4-FFF2-40B4-BE49-F238E27FC236}">
                    <a16:creationId xmlns:a16="http://schemas.microsoft.com/office/drawing/2014/main" id="{17EDC98A-FAF8-1636-961C-0E3CB7409E03}"/>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a:extLst>
                  <a:ext uri="{FF2B5EF4-FFF2-40B4-BE49-F238E27FC236}">
                    <a16:creationId xmlns:a16="http://schemas.microsoft.com/office/drawing/2014/main" id="{52C6782D-6669-5C6D-6338-0D1D8E749EFB}"/>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760807" y="2946490"/>
            <a:ext cx="2526766" cy="553099"/>
          </a:xfrm>
          <a:prstGeom prst="rect">
            <a:avLst/>
          </a:prstGeom>
        </p:spPr>
        <p:txBody>
          <a:bodyPr tIns="0" bIns="0" anchor="b">
            <a:noAutofit/>
          </a:bodyPr>
          <a:lstStyle>
            <a:lvl1pPr marL="0" indent="0" algn="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760807" y="3571590"/>
            <a:ext cx="2526766" cy="972433"/>
          </a:xfrm>
          <a:prstGeom prst="rect">
            <a:avLst/>
          </a:prstGeom>
        </p:spPr>
        <p:txBody>
          <a:bodyPr tIns="0" bIns="0">
            <a:noAutofit/>
          </a:bodyPr>
          <a:lstStyle>
            <a:lvl1pPr marL="0" indent="0" algn="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5429903" y="1441696"/>
            <a:ext cx="2526766"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5429903" y="2066796"/>
            <a:ext cx="2526766" cy="972433"/>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4124015" y="4596925"/>
            <a:ext cx="2526766"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4124015" y="5222025"/>
            <a:ext cx="2526766" cy="972433"/>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6" name="Text Placeholder 29">
            <a:extLst>
              <a:ext uri="{FF2B5EF4-FFF2-40B4-BE49-F238E27FC236}">
                <a16:creationId xmlns:a16="http://schemas.microsoft.com/office/drawing/2014/main" id="{9F88D094-280F-4883-8661-9A0BF47D066B}"/>
              </a:ext>
            </a:extLst>
          </p:cNvPr>
          <p:cNvSpPr>
            <a:spLocks noGrp="1"/>
          </p:cNvSpPr>
          <p:nvPr>
            <p:ph type="body" sz="quarter" idx="58"/>
          </p:nvPr>
        </p:nvSpPr>
        <p:spPr>
          <a:xfrm>
            <a:off x="8901380" y="2946490"/>
            <a:ext cx="2526766"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7" name="Text Placeholder 29">
            <a:extLst>
              <a:ext uri="{FF2B5EF4-FFF2-40B4-BE49-F238E27FC236}">
                <a16:creationId xmlns:a16="http://schemas.microsoft.com/office/drawing/2014/main" id="{A9F31ADB-E84D-0E5A-C855-7382535346A9}"/>
              </a:ext>
            </a:extLst>
          </p:cNvPr>
          <p:cNvSpPr>
            <a:spLocks noGrp="1"/>
          </p:cNvSpPr>
          <p:nvPr>
            <p:ph type="body" sz="quarter" idx="59"/>
          </p:nvPr>
        </p:nvSpPr>
        <p:spPr>
          <a:xfrm>
            <a:off x="8901380" y="3571590"/>
            <a:ext cx="2526766" cy="972433"/>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3447663"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4756949"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6066235"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0" name="Text Placeholder 29">
            <a:extLst>
              <a:ext uri="{FF2B5EF4-FFF2-40B4-BE49-F238E27FC236}">
                <a16:creationId xmlns:a16="http://schemas.microsoft.com/office/drawing/2014/main" id="{32E39F6E-5616-1EC7-DA06-FA903B0B9CC4}"/>
              </a:ext>
            </a:extLst>
          </p:cNvPr>
          <p:cNvSpPr>
            <a:spLocks noGrp="1"/>
          </p:cNvSpPr>
          <p:nvPr>
            <p:ph type="body" sz="quarter" idx="60" hasCustomPrompt="1"/>
          </p:nvPr>
        </p:nvSpPr>
        <p:spPr>
          <a:xfrm>
            <a:off x="7375521"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Tree>
    <p:extLst>
      <p:ext uri="{BB962C8B-B14F-4D97-AF65-F5344CB8AC3E}">
        <p14:creationId xmlns:p14="http://schemas.microsoft.com/office/powerpoint/2010/main" val="318292531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I60V7">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E2AD4A-FFA7-E356-533B-3682CE748F60}"/>
              </a:ext>
            </a:extLst>
          </p:cNvPr>
          <p:cNvGrpSpPr/>
          <p:nvPr userDrawn="1"/>
        </p:nvGrpSpPr>
        <p:grpSpPr>
          <a:xfrm>
            <a:off x="2750272" y="3111644"/>
            <a:ext cx="6539055" cy="1307812"/>
            <a:chOff x="3480378" y="3357980"/>
            <a:chExt cx="6539055" cy="1307812"/>
          </a:xfrm>
        </p:grpSpPr>
        <p:sp>
          <p:nvSpPr>
            <p:cNvPr id="12" name="Arc 47">
              <a:extLst>
                <a:ext uri="{FF2B5EF4-FFF2-40B4-BE49-F238E27FC236}">
                  <a16:creationId xmlns:a16="http://schemas.microsoft.com/office/drawing/2014/main" id="{5ADE87A4-1E17-504F-FC08-4E5317FA8905}"/>
                </a:ext>
              </a:extLst>
            </p:cNvPr>
            <p:cNvSpPr/>
            <p:nvPr userDrawn="1"/>
          </p:nvSpPr>
          <p:spPr>
            <a:xfrm>
              <a:off x="871162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47">
              <a:extLst>
                <a:ext uri="{FF2B5EF4-FFF2-40B4-BE49-F238E27FC236}">
                  <a16:creationId xmlns:a16="http://schemas.microsoft.com/office/drawing/2014/main" id="{58CDE690-F1D3-A2E1-1A15-211FF078FDDB}"/>
                </a:ext>
              </a:extLst>
            </p:cNvPr>
            <p:cNvSpPr/>
            <p:nvPr userDrawn="1"/>
          </p:nvSpPr>
          <p:spPr>
            <a:xfrm>
              <a:off x="6096000"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48">
              <a:extLst>
                <a:ext uri="{FF2B5EF4-FFF2-40B4-BE49-F238E27FC236}">
                  <a16:creationId xmlns:a16="http://schemas.microsoft.com/office/drawing/2014/main" id="{98761B8C-B84E-693F-B36F-FB9CE49972F3}"/>
                </a:ext>
              </a:extLst>
            </p:cNvPr>
            <p:cNvSpPr/>
            <p:nvPr userDrawn="1"/>
          </p:nvSpPr>
          <p:spPr>
            <a:xfrm flipV="1">
              <a:off x="7403811"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47">
              <a:extLst>
                <a:ext uri="{FF2B5EF4-FFF2-40B4-BE49-F238E27FC236}">
                  <a16:creationId xmlns:a16="http://schemas.microsoft.com/office/drawing/2014/main" id="{1D5F6001-25C6-ED50-DAA0-C9A450EADBDD}"/>
                </a:ext>
              </a:extLst>
            </p:cNvPr>
            <p:cNvSpPr/>
            <p:nvPr userDrawn="1"/>
          </p:nvSpPr>
          <p:spPr>
            <a:xfrm>
              <a:off x="3480378"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48">
              <a:extLst>
                <a:ext uri="{FF2B5EF4-FFF2-40B4-BE49-F238E27FC236}">
                  <a16:creationId xmlns:a16="http://schemas.microsoft.com/office/drawing/2014/main" id="{0DB28EB5-007D-E1A3-1B43-13A6960317E9}"/>
                </a:ext>
              </a:extLst>
            </p:cNvPr>
            <p:cNvSpPr/>
            <p:nvPr userDrawn="1"/>
          </p:nvSpPr>
          <p:spPr>
            <a:xfrm flipV="1">
              <a:off x="4788189"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Arc 17">
              <a:extLst>
                <a:ext uri="{FF2B5EF4-FFF2-40B4-BE49-F238E27FC236}">
                  <a16:creationId xmlns:a16="http://schemas.microsoft.com/office/drawing/2014/main" id="{B5A7E809-373A-B623-3766-CF30FDAA10EB}"/>
                </a:ext>
              </a:extLst>
            </p:cNvPr>
            <p:cNvSpPr/>
            <p:nvPr userDrawn="1"/>
          </p:nvSpPr>
          <p:spPr>
            <a:xfrm>
              <a:off x="3480378"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a:extLst>
                <a:ext uri="{FF2B5EF4-FFF2-40B4-BE49-F238E27FC236}">
                  <a16:creationId xmlns:a16="http://schemas.microsoft.com/office/drawing/2014/main" id="{93CEF93B-B80E-035A-FF60-EEF1EF615D77}"/>
                </a:ext>
              </a:extLst>
            </p:cNvPr>
            <p:cNvSpPr/>
            <p:nvPr userDrawn="1"/>
          </p:nvSpPr>
          <p:spPr>
            <a:xfrm flipV="1">
              <a:off x="4788189"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a:extLst>
                <a:ext uri="{FF2B5EF4-FFF2-40B4-BE49-F238E27FC236}">
                  <a16:creationId xmlns:a16="http://schemas.microsoft.com/office/drawing/2014/main" id="{BAFB1B3D-BB79-C97B-8395-4A58A130AAD1}"/>
                </a:ext>
              </a:extLst>
            </p:cNvPr>
            <p:cNvSpPr/>
            <p:nvPr userDrawn="1"/>
          </p:nvSpPr>
          <p:spPr>
            <a:xfrm>
              <a:off x="6096000"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a:extLst>
                <a:ext uri="{FF2B5EF4-FFF2-40B4-BE49-F238E27FC236}">
                  <a16:creationId xmlns:a16="http://schemas.microsoft.com/office/drawing/2014/main" id="{5058C121-2A3B-AC59-790A-F454E0E4910D}"/>
                </a:ext>
              </a:extLst>
            </p:cNvPr>
            <p:cNvSpPr/>
            <p:nvPr userDrawn="1"/>
          </p:nvSpPr>
          <p:spPr>
            <a:xfrm flipV="1">
              <a:off x="7403811"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a:extLst>
                <a:ext uri="{FF2B5EF4-FFF2-40B4-BE49-F238E27FC236}">
                  <a16:creationId xmlns:a16="http://schemas.microsoft.com/office/drawing/2014/main" id="{64F625EA-4806-1F64-7CEA-1D02E08887B3}"/>
                </a:ext>
              </a:extLst>
            </p:cNvPr>
            <p:cNvSpPr/>
            <p:nvPr userDrawn="1"/>
          </p:nvSpPr>
          <p:spPr>
            <a:xfrm>
              <a:off x="871162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2401423" y="1507452"/>
            <a:ext cx="2034264" cy="478718"/>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2401423" y="2058171"/>
            <a:ext cx="2034264" cy="890030"/>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2774178"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63" name="Text Placeholder 29">
            <a:extLst>
              <a:ext uri="{FF2B5EF4-FFF2-40B4-BE49-F238E27FC236}">
                <a16:creationId xmlns:a16="http://schemas.microsoft.com/office/drawing/2014/main" id="{C5DD8546-7846-83DD-C69C-139A5A7F21FE}"/>
              </a:ext>
            </a:extLst>
          </p:cNvPr>
          <p:cNvSpPr>
            <a:spLocks noGrp="1"/>
          </p:cNvSpPr>
          <p:nvPr>
            <p:ph type="body" sz="quarter" idx="48"/>
          </p:nvPr>
        </p:nvSpPr>
        <p:spPr>
          <a:xfrm>
            <a:off x="3706574" y="4552265"/>
            <a:ext cx="2034264" cy="478718"/>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4" name="Text Placeholder 29">
            <a:extLst>
              <a:ext uri="{FF2B5EF4-FFF2-40B4-BE49-F238E27FC236}">
                <a16:creationId xmlns:a16="http://schemas.microsoft.com/office/drawing/2014/main" id="{F16E4A49-2C01-191F-8326-F61D104B88EC}"/>
              </a:ext>
            </a:extLst>
          </p:cNvPr>
          <p:cNvSpPr>
            <a:spLocks noGrp="1"/>
          </p:cNvSpPr>
          <p:nvPr>
            <p:ph type="body" sz="quarter" idx="49"/>
          </p:nvPr>
        </p:nvSpPr>
        <p:spPr>
          <a:xfrm>
            <a:off x="3706574" y="5102984"/>
            <a:ext cx="2034264" cy="890030"/>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5" name="Text Placeholder 29">
            <a:extLst>
              <a:ext uri="{FF2B5EF4-FFF2-40B4-BE49-F238E27FC236}">
                <a16:creationId xmlns:a16="http://schemas.microsoft.com/office/drawing/2014/main" id="{B5F67B93-A329-BE6A-41F1-59E419F2B5B9}"/>
              </a:ext>
            </a:extLst>
          </p:cNvPr>
          <p:cNvSpPr>
            <a:spLocks noGrp="1"/>
          </p:cNvSpPr>
          <p:nvPr>
            <p:ph type="body" sz="quarter" idx="50" hasCustomPrompt="1"/>
          </p:nvPr>
        </p:nvSpPr>
        <p:spPr>
          <a:xfrm>
            <a:off x="4081989"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68" name="Text Placeholder 29">
            <a:extLst>
              <a:ext uri="{FF2B5EF4-FFF2-40B4-BE49-F238E27FC236}">
                <a16:creationId xmlns:a16="http://schemas.microsoft.com/office/drawing/2014/main" id="{48A5C6E0-43E1-EBAC-3627-302E662E8650}"/>
              </a:ext>
            </a:extLst>
          </p:cNvPr>
          <p:cNvSpPr>
            <a:spLocks noGrp="1"/>
          </p:cNvSpPr>
          <p:nvPr>
            <p:ph type="body" sz="quarter" idx="53"/>
          </p:nvPr>
        </p:nvSpPr>
        <p:spPr>
          <a:xfrm>
            <a:off x="5011725" y="1507452"/>
            <a:ext cx="2034264" cy="478718"/>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9" name="Text Placeholder 29">
            <a:extLst>
              <a:ext uri="{FF2B5EF4-FFF2-40B4-BE49-F238E27FC236}">
                <a16:creationId xmlns:a16="http://schemas.microsoft.com/office/drawing/2014/main" id="{92ADEB34-3562-FF59-B5E4-127C5221B69D}"/>
              </a:ext>
            </a:extLst>
          </p:cNvPr>
          <p:cNvSpPr>
            <a:spLocks noGrp="1"/>
          </p:cNvSpPr>
          <p:nvPr>
            <p:ph type="body" sz="quarter" idx="54"/>
          </p:nvPr>
        </p:nvSpPr>
        <p:spPr>
          <a:xfrm>
            <a:off x="5011725" y="2058171"/>
            <a:ext cx="2034264" cy="890030"/>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0" name="Text Placeholder 29">
            <a:extLst>
              <a:ext uri="{FF2B5EF4-FFF2-40B4-BE49-F238E27FC236}">
                <a16:creationId xmlns:a16="http://schemas.microsoft.com/office/drawing/2014/main" id="{AEB128F4-BE54-8A4E-8B71-C822615400B1}"/>
              </a:ext>
            </a:extLst>
          </p:cNvPr>
          <p:cNvSpPr>
            <a:spLocks noGrp="1"/>
          </p:cNvSpPr>
          <p:nvPr>
            <p:ph type="body" sz="quarter" idx="55" hasCustomPrompt="1"/>
          </p:nvPr>
        </p:nvSpPr>
        <p:spPr>
          <a:xfrm>
            <a:off x="5389800"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73" name="Text Placeholder 29">
            <a:extLst>
              <a:ext uri="{FF2B5EF4-FFF2-40B4-BE49-F238E27FC236}">
                <a16:creationId xmlns:a16="http://schemas.microsoft.com/office/drawing/2014/main" id="{F761310B-EE7F-0F87-C86E-E6D63D440E48}"/>
              </a:ext>
            </a:extLst>
          </p:cNvPr>
          <p:cNvSpPr>
            <a:spLocks noGrp="1"/>
          </p:cNvSpPr>
          <p:nvPr>
            <p:ph type="body" sz="quarter" idx="58"/>
          </p:nvPr>
        </p:nvSpPr>
        <p:spPr>
          <a:xfrm>
            <a:off x="6316876" y="4552265"/>
            <a:ext cx="2034264" cy="478718"/>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4" name="Text Placeholder 29">
            <a:extLst>
              <a:ext uri="{FF2B5EF4-FFF2-40B4-BE49-F238E27FC236}">
                <a16:creationId xmlns:a16="http://schemas.microsoft.com/office/drawing/2014/main" id="{22D679C5-9724-078D-4FB9-33695B27C36A}"/>
              </a:ext>
            </a:extLst>
          </p:cNvPr>
          <p:cNvSpPr>
            <a:spLocks noGrp="1"/>
          </p:cNvSpPr>
          <p:nvPr>
            <p:ph type="body" sz="quarter" idx="59"/>
          </p:nvPr>
        </p:nvSpPr>
        <p:spPr>
          <a:xfrm>
            <a:off x="6316876" y="5102984"/>
            <a:ext cx="2034264" cy="890030"/>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5" name="Text Placeholder 29">
            <a:extLst>
              <a:ext uri="{FF2B5EF4-FFF2-40B4-BE49-F238E27FC236}">
                <a16:creationId xmlns:a16="http://schemas.microsoft.com/office/drawing/2014/main" id="{6B7B7D1C-51CE-D9FF-4225-896F49CA329F}"/>
              </a:ext>
            </a:extLst>
          </p:cNvPr>
          <p:cNvSpPr>
            <a:spLocks noGrp="1"/>
          </p:cNvSpPr>
          <p:nvPr>
            <p:ph type="body" sz="quarter" idx="60" hasCustomPrompt="1"/>
          </p:nvPr>
        </p:nvSpPr>
        <p:spPr>
          <a:xfrm>
            <a:off x="6697611"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78" name="Text Placeholder 29">
            <a:extLst>
              <a:ext uri="{FF2B5EF4-FFF2-40B4-BE49-F238E27FC236}">
                <a16:creationId xmlns:a16="http://schemas.microsoft.com/office/drawing/2014/main" id="{C9739B77-26F8-B08C-60D1-B8A8F10A4102}"/>
              </a:ext>
            </a:extLst>
          </p:cNvPr>
          <p:cNvSpPr>
            <a:spLocks noGrp="1"/>
          </p:cNvSpPr>
          <p:nvPr>
            <p:ph type="body" sz="quarter" idx="63"/>
          </p:nvPr>
        </p:nvSpPr>
        <p:spPr>
          <a:xfrm>
            <a:off x="7622026" y="1507452"/>
            <a:ext cx="2034264" cy="478718"/>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9" name="Text Placeholder 29">
            <a:extLst>
              <a:ext uri="{FF2B5EF4-FFF2-40B4-BE49-F238E27FC236}">
                <a16:creationId xmlns:a16="http://schemas.microsoft.com/office/drawing/2014/main" id="{58402617-6AC8-711D-F79A-1D2968B5E9FF}"/>
              </a:ext>
            </a:extLst>
          </p:cNvPr>
          <p:cNvSpPr>
            <a:spLocks noGrp="1"/>
          </p:cNvSpPr>
          <p:nvPr>
            <p:ph type="body" sz="quarter" idx="64"/>
          </p:nvPr>
        </p:nvSpPr>
        <p:spPr>
          <a:xfrm>
            <a:off x="7622026" y="2058171"/>
            <a:ext cx="2034264" cy="890030"/>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80" name="Text Placeholder 29">
            <a:extLst>
              <a:ext uri="{FF2B5EF4-FFF2-40B4-BE49-F238E27FC236}">
                <a16:creationId xmlns:a16="http://schemas.microsoft.com/office/drawing/2014/main" id="{EEF0B2A5-748A-C294-5F9B-7654A8F55050}"/>
              </a:ext>
            </a:extLst>
          </p:cNvPr>
          <p:cNvSpPr>
            <a:spLocks noGrp="1"/>
          </p:cNvSpPr>
          <p:nvPr>
            <p:ph type="body" sz="quarter" idx="65" hasCustomPrompt="1"/>
          </p:nvPr>
        </p:nvSpPr>
        <p:spPr>
          <a:xfrm>
            <a:off x="8005421"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Tree>
    <p:extLst>
      <p:ext uri="{BB962C8B-B14F-4D97-AF65-F5344CB8AC3E}">
        <p14:creationId xmlns:p14="http://schemas.microsoft.com/office/powerpoint/2010/main" val="242847338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S02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4079875" y="-1"/>
            <a:ext cx="8112125" cy="62356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76" name="Picture Placeholder 11">
            <a:extLst>
              <a:ext uri="{FF2B5EF4-FFF2-40B4-BE49-F238E27FC236}">
                <a16:creationId xmlns:a16="http://schemas.microsoft.com/office/drawing/2014/main" id="{A8355845-DE26-7198-B2CF-7868C1CEAA3F}"/>
              </a:ext>
            </a:extLst>
          </p:cNvPr>
          <p:cNvSpPr>
            <a:spLocks noGrp="1"/>
          </p:cNvSpPr>
          <p:nvPr>
            <p:ph type="pic" sz="quarter" idx="10"/>
          </p:nvPr>
        </p:nvSpPr>
        <p:spPr>
          <a:xfrm>
            <a:off x="701676" y="1117600"/>
            <a:ext cx="5271689" cy="4622800"/>
          </a:xfrm>
          <a:prstGeom prst="rect">
            <a:avLst/>
          </a:prstGeom>
          <a:solidFill>
            <a:schemeClr val="accent2">
              <a:lumMod val="20000"/>
              <a:lumOff val="80000"/>
            </a:schemeClr>
          </a:solidFill>
        </p:spPr>
        <p:txBody>
          <a:bodyPr anchor="ctr">
            <a:normAutofit/>
          </a:bodyPr>
          <a:lstStyle>
            <a:lvl1pPr marL="0" indent="0" algn="ctr">
              <a:buNone/>
              <a:defRPr sz="1333"/>
            </a:lvl1pPr>
          </a:lstStyle>
          <a:p>
            <a:endParaRPr lang="en-ID"/>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6560742" y="3821174"/>
            <a:ext cx="5043883" cy="323521"/>
          </a:xfrm>
          <a:prstGeom prst="rect">
            <a:avLst/>
          </a:prstGeom>
        </p:spPr>
        <p:txBody>
          <a:bodyPr tIns="0" bIns="0" anchor="t">
            <a:noAutofit/>
          </a:bodyPr>
          <a:lstStyle>
            <a:lvl1pPr marL="0" indent="0">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6560743" y="1485900"/>
            <a:ext cx="5043882" cy="1943100"/>
          </a:xfrm>
        </p:spPr>
        <p:txBody>
          <a:bodyPr anchor="b">
            <a:noAutofit/>
          </a:bodyPr>
          <a:lstStyle>
            <a:lvl1pPr>
              <a:defRPr>
                <a:solidFill>
                  <a:srgbClr val="FFFFFF"/>
                </a:solidFill>
              </a:defRPr>
            </a:lvl1pPr>
          </a:lstStyle>
          <a:p>
            <a:r>
              <a:rPr lang="en-US" dirty="0"/>
              <a:t>Click to edit Master title style</a:t>
            </a:r>
            <a:endParaRPr lang="en-ID" dirty="0"/>
          </a:p>
        </p:txBody>
      </p:sp>
      <p:cxnSp>
        <p:nvCxnSpPr>
          <p:cNvPr id="82" name="Straight Connector 81">
            <a:extLst>
              <a:ext uri="{FF2B5EF4-FFF2-40B4-BE49-F238E27FC236}">
                <a16:creationId xmlns:a16="http://schemas.microsoft.com/office/drawing/2014/main" id="{441C7500-A827-04B9-B0EF-2DBB9A14BDDD}"/>
              </a:ext>
            </a:extLst>
          </p:cNvPr>
          <p:cNvCxnSpPr>
            <a:cxnSpLocks/>
          </p:cNvCxnSpPr>
          <p:nvPr userDrawn="1"/>
        </p:nvCxnSpPr>
        <p:spPr>
          <a:xfrm>
            <a:off x="6416675" y="1485900"/>
            <a:ext cx="0" cy="1941036"/>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86A68FF5-D245-3670-D1FD-1CBCD14BC34E}"/>
              </a:ext>
            </a:extLst>
          </p:cNvPr>
          <p:cNvSpPr/>
          <p:nvPr userDrawn="1"/>
        </p:nvSpPr>
        <p:spPr>
          <a:xfrm rot="10800000">
            <a:off x="584200" y="247650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038063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I60V8">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3C0172F-B0C5-5179-7441-64802A951866}"/>
              </a:ext>
            </a:extLst>
          </p:cNvPr>
          <p:cNvGrpSpPr/>
          <p:nvPr userDrawn="1"/>
        </p:nvGrpSpPr>
        <p:grpSpPr>
          <a:xfrm>
            <a:off x="2105892" y="3111644"/>
            <a:ext cx="7846866" cy="1307812"/>
            <a:chOff x="2105892" y="3357980"/>
            <a:chExt cx="7846866" cy="1307812"/>
          </a:xfrm>
        </p:grpSpPr>
        <p:sp>
          <p:nvSpPr>
            <p:cNvPr id="8" name="Arc 48">
              <a:extLst>
                <a:ext uri="{FF2B5EF4-FFF2-40B4-BE49-F238E27FC236}">
                  <a16:creationId xmlns:a16="http://schemas.microsoft.com/office/drawing/2014/main" id="{9A253063-EE6B-D083-6F61-BBE64C38960B}"/>
                </a:ext>
              </a:extLst>
            </p:cNvPr>
            <p:cNvSpPr/>
            <p:nvPr userDrawn="1"/>
          </p:nvSpPr>
          <p:spPr>
            <a:xfrm flipV="1">
              <a:off x="8644947"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47">
              <a:extLst>
                <a:ext uri="{FF2B5EF4-FFF2-40B4-BE49-F238E27FC236}">
                  <a16:creationId xmlns:a16="http://schemas.microsoft.com/office/drawing/2014/main" id="{4EDBEE68-316F-FC47-07A7-0FAC8903F7DA}"/>
                </a:ext>
              </a:extLst>
            </p:cNvPr>
            <p:cNvSpPr/>
            <p:nvPr userDrawn="1"/>
          </p:nvSpPr>
          <p:spPr>
            <a:xfrm>
              <a:off x="7337136"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47">
              <a:extLst>
                <a:ext uri="{FF2B5EF4-FFF2-40B4-BE49-F238E27FC236}">
                  <a16:creationId xmlns:a16="http://schemas.microsoft.com/office/drawing/2014/main" id="{1EFE890F-CEFD-D528-19D9-E4CBFABB117D}"/>
                </a:ext>
              </a:extLst>
            </p:cNvPr>
            <p:cNvSpPr/>
            <p:nvPr userDrawn="1"/>
          </p:nvSpPr>
          <p:spPr>
            <a:xfrm>
              <a:off x="4721514"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48">
              <a:extLst>
                <a:ext uri="{FF2B5EF4-FFF2-40B4-BE49-F238E27FC236}">
                  <a16:creationId xmlns:a16="http://schemas.microsoft.com/office/drawing/2014/main" id="{A57667EE-D2C4-239A-030B-7C8B4BBAF00B}"/>
                </a:ext>
              </a:extLst>
            </p:cNvPr>
            <p:cNvSpPr/>
            <p:nvPr userDrawn="1"/>
          </p:nvSpPr>
          <p:spPr>
            <a:xfrm flipV="1">
              <a:off x="6029325"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Arc 47">
              <a:extLst>
                <a:ext uri="{FF2B5EF4-FFF2-40B4-BE49-F238E27FC236}">
                  <a16:creationId xmlns:a16="http://schemas.microsoft.com/office/drawing/2014/main" id="{00C81707-9191-4714-D517-44546ED45566}"/>
                </a:ext>
              </a:extLst>
            </p:cNvPr>
            <p:cNvSpPr/>
            <p:nvPr userDrawn="1"/>
          </p:nvSpPr>
          <p:spPr>
            <a:xfrm>
              <a:off x="210589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48">
              <a:extLst>
                <a:ext uri="{FF2B5EF4-FFF2-40B4-BE49-F238E27FC236}">
                  <a16:creationId xmlns:a16="http://schemas.microsoft.com/office/drawing/2014/main" id="{7FBC14EA-9CCC-BEEB-B54C-53700C77D219}"/>
                </a:ext>
              </a:extLst>
            </p:cNvPr>
            <p:cNvSpPr/>
            <p:nvPr userDrawn="1"/>
          </p:nvSpPr>
          <p:spPr>
            <a:xfrm flipV="1">
              <a:off x="3413703"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a:extLst>
                <a:ext uri="{FF2B5EF4-FFF2-40B4-BE49-F238E27FC236}">
                  <a16:creationId xmlns:a16="http://schemas.microsoft.com/office/drawing/2014/main" id="{B35155D2-A2D3-10AB-5EF6-072F8751001D}"/>
                </a:ext>
              </a:extLst>
            </p:cNvPr>
            <p:cNvSpPr/>
            <p:nvPr userDrawn="1"/>
          </p:nvSpPr>
          <p:spPr>
            <a:xfrm>
              <a:off x="210589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24">
              <a:extLst>
                <a:ext uri="{FF2B5EF4-FFF2-40B4-BE49-F238E27FC236}">
                  <a16:creationId xmlns:a16="http://schemas.microsoft.com/office/drawing/2014/main" id="{AB8117C9-E8C5-9596-F171-65CE5050C18D}"/>
                </a:ext>
              </a:extLst>
            </p:cNvPr>
            <p:cNvSpPr/>
            <p:nvPr userDrawn="1"/>
          </p:nvSpPr>
          <p:spPr>
            <a:xfrm flipV="1">
              <a:off x="3413703"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28">
              <a:extLst>
                <a:ext uri="{FF2B5EF4-FFF2-40B4-BE49-F238E27FC236}">
                  <a16:creationId xmlns:a16="http://schemas.microsoft.com/office/drawing/2014/main" id="{10E889D3-429D-A6B3-DEB6-A47E3EFB5D17}"/>
                </a:ext>
              </a:extLst>
            </p:cNvPr>
            <p:cNvSpPr/>
            <p:nvPr userDrawn="1"/>
          </p:nvSpPr>
          <p:spPr>
            <a:xfrm>
              <a:off x="4721514"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a:extLst>
                <a:ext uri="{FF2B5EF4-FFF2-40B4-BE49-F238E27FC236}">
                  <a16:creationId xmlns:a16="http://schemas.microsoft.com/office/drawing/2014/main" id="{539BBFBC-57F0-2F45-4572-94B259910D99}"/>
                </a:ext>
              </a:extLst>
            </p:cNvPr>
            <p:cNvSpPr/>
            <p:nvPr userDrawn="1"/>
          </p:nvSpPr>
          <p:spPr>
            <a:xfrm flipV="1">
              <a:off x="6029325"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Arc 42">
              <a:extLst>
                <a:ext uri="{FF2B5EF4-FFF2-40B4-BE49-F238E27FC236}">
                  <a16:creationId xmlns:a16="http://schemas.microsoft.com/office/drawing/2014/main" id="{D40E2498-6077-B609-5EFB-A6A94E3FCD7D}"/>
                </a:ext>
              </a:extLst>
            </p:cNvPr>
            <p:cNvSpPr/>
            <p:nvPr userDrawn="1"/>
          </p:nvSpPr>
          <p:spPr>
            <a:xfrm>
              <a:off x="7337136"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Arc 43">
              <a:extLst>
                <a:ext uri="{FF2B5EF4-FFF2-40B4-BE49-F238E27FC236}">
                  <a16:creationId xmlns:a16="http://schemas.microsoft.com/office/drawing/2014/main" id="{59492140-7C6C-86CC-854C-D950D30A7216}"/>
                </a:ext>
              </a:extLst>
            </p:cNvPr>
            <p:cNvSpPr/>
            <p:nvPr userDrawn="1"/>
          </p:nvSpPr>
          <p:spPr>
            <a:xfrm flipV="1">
              <a:off x="8644947"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817226" y="1540905"/>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817226" y="2091856"/>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2131218"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 name="Text Placeholder 29">
            <a:extLst>
              <a:ext uri="{FF2B5EF4-FFF2-40B4-BE49-F238E27FC236}">
                <a16:creationId xmlns:a16="http://schemas.microsoft.com/office/drawing/2014/main" id="{38C63DFC-2B10-361A-FCA7-CF7597B18397}"/>
              </a:ext>
            </a:extLst>
          </p:cNvPr>
          <p:cNvSpPr>
            <a:spLocks noGrp="1"/>
          </p:cNvSpPr>
          <p:nvPr>
            <p:ph type="body" sz="quarter" idx="48"/>
          </p:nvPr>
        </p:nvSpPr>
        <p:spPr>
          <a:xfrm>
            <a:off x="3126024" y="4553507"/>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7" name="Text Placeholder 29">
            <a:extLst>
              <a:ext uri="{FF2B5EF4-FFF2-40B4-BE49-F238E27FC236}">
                <a16:creationId xmlns:a16="http://schemas.microsoft.com/office/drawing/2014/main" id="{B083110B-0B44-1AE1-53ED-162013C095D9}"/>
              </a:ext>
            </a:extLst>
          </p:cNvPr>
          <p:cNvSpPr>
            <a:spLocks noGrp="1"/>
          </p:cNvSpPr>
          <p:nvPr>
            <p:ph type="body" sz="quarter" idx="49"/>
          </p:nvPr>
        </p:nvSpPr>
        <p:spPr>
          <a:xfrm>
            <a:off x="3126024" y="5104458"/>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A255DCBF-68F9-FF27-692F-BEEBCCC1EABD}"/>
              </a:ext>
            </a:extLst>
          </p:cNvPr>
          <p:cNvSpPr>
            <a:spLocks noGrp="1"/>
          </p:cNvSpPr>
          <p:nvPr>
            <p:ph type="body" sz="quarter" idx="50" hasCustomPrompt="1"/>
          </p:nvPr>
        </p:nvSpPr>
        <p:spPr>
          <a:xfrm>
            <a:off x="3437616"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3" name="Text Placeholder 29">
            <a:extLst>
              <a:ext uri="{FF2B5EF4-FFF2-40B4-BE49-F238E27FC236}">
                <a16:creationId xmlns:a16="http://schemas.microsoft.com/office/drawing/2014/main" id="{94F075A8-69C1-48E5-5F7F-3498229CA9E4}"/>
              </a:ext>
            </a:extLst>
          </p:cNvPr>
          <p:cNvSpPr>
            <a:spLocks noGrp="1"/>
          </p:cNvSpPr>
          <p:nvPr>
            <p:ph type="body" sz="quarter" idx="53"/>
          </p:nvPr>
        </p:nvSpPr>
        <p:spPr>
          <a:xfrm>
            <a:off x="4434822" y="1540905"/>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14" name="Text Placeholder 29">
            <a:extLst>
              <a:ext uri="{FF2B5EF4-FFF2-40B4-BE49-F238E27FC236}">
                <a16:creationId xmlns:a16="http://schemas.microsoft.com/office/drawing/2014/main" id="{1EBDC6D4-7B18-8ABB-464C-5594F2C77E24}"/>
              </a:ext>
            </a:extLst>
          </p:cNvPr>
          <p:cNvSpPr>
            <a:spLocks noGrp="1"/>
          </p:cNvSpPr>
          <p:nvPr>
            <p:ph type="body" sz="quarter" idx="54"/>
          </p:nvPr>
        </p:nvSpPr>
        <p:spPr>
          <a:xfrm>
            <a:off x="4434822" y="2091856"/>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A7B1BFF0-812C-FDEC-F620-A11909471D21}"/>
              </a:ext>
            </a:extLst>
          </p:cNvPr>
          <p:cNvSpPr>
            <a:spLocks noGrp="1"/>
          </p:cNvSpPr>
          <p:nvPr>
            <p:ph type="body" sz="quarter" idx="55" hasCustomPrompt="1"/>
          </p:nvPr>
        </p:nvSpPr>
        <p:spPr>
          <a:xfrm>
            <a:off x="4744014"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9" name="Text Placeholder 29">
            <a:extLst>
              <a:ext uri="{FF2B5EF4-FFF2-40B4-BE49-F238E27FC236}">
                <a16:creationId xmlns:a16="http://schemas.microsoft.com/office/drawing/2014/main" id="{DFB0D309-AB17-47AE-C87C-CB3AE74D48F7}"/>
              </a:ext>
            </a:extLst>
          </p:cNvPr>
          <p:cNvSpPr>
            <a:spLocks noGrp="1"/>
          </p:cNvSpPr>
          <p:nvPr>
            <p:ph type="body" sz="quarter" idx="58"/>
          </p:nvPr>
        </p:nvSpPr>
        <p:spPr>
          <a:xfrm>
            <a:off x="5743620" y="4553507"/>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20" name="Text Placeholder 29">
            <a:extLst>
              <a:ext uri="{FF2B5EF4-FFF2-40B4-BE49-F238E27FC236}">
                <a16:creationId xmlns:a16="http://schemas.microsoft.com/office/drawing/2014/main" id="{ED0C3C28-B9D9-204C-3BAC-8C8324471AB7}"/>
              </a:ext>
            </a:extLst>
          </p:cNvPr>
          <p:cNvSpPr>
            <a:spLocks noGrp="1"/>
          </p:cNvSpPr>
          <p:nvPr>
            <p:ph type="body" sz="quarter" idx="59"/>
          </p:nvPr>
        </p:nvSpPr>
        <p:spPr>
          <a:xfrm>
            <a:off x="5743620" y="5104458"/>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8DAE8AB0-2EDB-576D-0B84-B8E513187788}"/>
              </a:ext>
            </a:extLst>
          </p:cNvPr>
          <p:cNvSpPr>
            <a:spLocks noGrp="1"/>
          </p:cNvSpPr>
          <p:nvPr>
            <p:ph type="body" sz="quarter" idx="60" hasCustomPrompt="1"/>
          </p:nvPr>
        </p:nvSpPr>
        <p:spPr>
          <a:xfrm>
            <a:off x="6050412"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26" name="Text Placeholder 29">
            <a:extLst>
              <a:ext uri="{FF2B5EF4-FFF2-40B4-BE49-F238E27FC236}">
                <a16:creationId xmlns:a16="http://schemas.microsoft.com/office/drawing/2014/main" id="{AD762095-069D-4BD6-640E-EA976F90EBE8}"/>
              </a:ext>
            </a:extLst>
          </p:cNvPr>
          <p:cNvSpPr>
            <a:spLocks noGrp="1"/>
          </p:cNvSpPr>
          <p:nvPr>
            <p:ph type="body" sz="quarter" idx="63"/>
          </p:nvPr>
        </p:nvSpPr>
        <p:spPr>
          <a:xfrm>
            <a:off x="7052418" y="1540905"/>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27" name="Text Placeholder 29">
            <a:extLst>
              <a:ext uri="{FF2B5EF4-FFF2-40B4-BE49-F238E27FC236}">
                <a16:creationId xmlns:a16="http://schemas.microsoft.com/office/drawing/2014/main" id="{8B4A0DAC-82E4-6662-A9B3-71544EC46FB8}"/>
              </a:ext>
            </a:extLst>
          </p:cNvPr>
          <p:cNvSpPr>
            <a:spLocks noGrp="1"/>
          </p:cNvSpPr>
          <p:nvPr>
            <p:ph type="body" sz="quarter" idx="64"/>
          </p:nvPr>
        </p:nvSpPr>
        <p:spPr>
          <a:xfrm>
            <a:off x="7052418" y="2091856"/>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8" name="Text Placeholder 29">
            <a:extLst>
              <a:ext uri="{FF2B5EF4-FFF2-40B4-BE49-F238E27FC236}">
                <a16:creationId xmlns:a16="http://schemas.microsoft.com/office/drawing/2014/main" id="{80354A45-56CA-A32F-60C5-C779D9B604C7}"/>
              </a:ext>
            </a:extLst>
          </p:cNvPr>
          <p:cNvSpPr>
            <a:spLocks noGrp="1"/>
          </p:cNvSpPr>
          <p:nvPr>
            <p:ph type="body" sz="quarter" idx="65" hasCustomPrompt="1"/>
          </p:nvPr>
        </p:nvSpPr>
        <p:spPr>
          <a:xfrm>
            <a:off x="7356810"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31" name="Text Placeholder 29">
            <a:extLst>
              <a:ext uri="{FF2B5EF4-FFF2-40B4-BE49-F238E27FC236}">
                <a16:creationId xmlns:a16="http://schemas.microsoft.com/office/drawing/2014/main" id="{5F91528B-4016-9A18-C984-2859E73B2C44}"/>
              </a:ext>
            </a:extLst>
          </p:cNvPr>
          <p:cNvSpPr>
            <a:spLocks noGrp="1"/>
          </p:cNvSpPr>
          <p:nvPr>
            <p:ph type="body" sz="quarter" idx="68"/>
          </p:nvPr>
        </p:nvSpPr>
        <p:spPr>
          <a:xfrm>
            <a:off x="8361218" y="4553507"/>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32" name="Text Placeholder 29">
            <a:extLst>
              <a:ext uri="{FF2B5EF4-FFF2-40B4-BE49-F238E27FC236}">
                <a16:creationId xmlns:a16="http://schemas.microsoft.com/office/drawing/2014/main" id="{49AA65F4-5D9F-C19E-6142-74B8F0A68D43}"/>
              </a:ext>
            </a:extLst>
          </p:cNvPr>
          <p:cNvSpPr>
            <a:spLocks noGrp="1"/>
          </p:cNvSpPr>
          <p:nvPr>
            <p:ph type="body" sz="quarter" idx="69"/>
          </p:nvPr>
        </p:nvSpPr>
        <p:spPr>
          <a:xfrm>
            <a:off x="8361218" y="5104458"/>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3" name="Text Placeholder 29">
            <a:extLst>
              <a:ext uri="{FF2B5EF4-FFF2-40B4-BE49-F238E27FC236}">
                <a16:creationId xmlns:a16="http://schemas.microsoft.com/office/drawing/2014/main" id="{4989308E-DDCB-3B4E-8245-6F016843BB64}"/>
              </a:ext>
            </a:extLst>
          </p:cNvPr>
          <p:cNvSpPr>
            <a:spLocks noGrp="1"/>
          </p:cNvSpPr>
          <p:nvPr>
            <p:ph type="body" sz="quarter" idx="70" hasCustomPrompt="1"/>
          </p:nvPr>
        </p:nvSpPr>
        <p:spPr>
          <a:xfrm>
            <a:off x="8663206"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Tree>
    <p:extLst>
      <p:ext uri="{BB962C8B-B14F-4D97-AF65-F5344CB8AC3E}">
        <p14:creationId xmlns:p14="http://schemas.microsoft.com/office/powerpoint/2010/main" val="4166445593"/>
      </p:ext>
    </p:extLst>
  </p:cSld>
  <p:clrMapOvr>
    <a:masterClrMapping/>
  </p:clrMapOvr>
  <p:extLst>
    <p:ext uri="{DCECCB84-F9BA-43D5-87BE-67443E8EF086}">
      <p15:sldGuideLst xmlns:p15="http://schemas.microsoft.com/office/powerpoint/2012/main">
        <p15:guide id="1" pos="1731" userDrawn="1">
          <p15:clr>
            <a:srgbClr val="FBAE40"/>
          </p15:clr>
        </p15:guide>
        <p15:guide id="2" pos="585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90778"/>
            <a:ext cx="10873181" cy="1334770"/>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90363"/>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275219273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127295938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0" y="0"/>
            <a:ext cx="1066667" cy="400000"/>
          </a:xfrm>
          <a:prstGeom prst="rect">
            <a:avLst/>
          </a:prstGeom>
          <a:extLst>
            <a:ext uri="{C572A759-6A51-4108-AA02-DFA0A04FC94B}">
              <ma14:wrappingTextBoxFlag xmlns:ma14="http://schemas.microsoft.com/office/mac/drawingml/2011/main" xmlns="" val="0"/>
            </a:ext>
          </a:extLst>
        </p:spPr>
        <p:txBody>
          <a:bodyPr/>
          <a:lstStyle>
            <a:lvl1pPr/>
          </a:lstStyle>
          <a:p>
            <a:pPr algn="l"/>
            <a:fld id="{F7021451-1387-4CA6-816F-3879F97B5CBC}" type="slidenum">
              <a:rPr lang="en-US" b="0"/>
              <a:t>‹#›</a:t>
            </a:fld>
            <a:endParaRPr lang="en-US"/>
          </a:p>
        </p:txBody>
      </p:sp>
    </p:spTree>
    <p:extLst>
      <p:ext uri="{BB962C8B-B14F-4D97-AF65-F5344CB8AC3E}">
        <p14:creationId xmlns:p14="http://schemas.microsoft.com/office/powerpoint/2010/main" val="25651203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01V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6096000" y="0"/>
            <a:ext cx="3009900" cy="685800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587374" y="1435947"/>
            <a:ext cx="4498971" cy="3041227"/>
          </a:xfrm>
        </p:spPr>
        <p:txBody>
          <a:bodyPr anchor="b">
            <a:noAutofit/>
          </a:bodyPr>
          <a:lstStyle>
            <a:lvl1pPr>
              <a:defRPr sz="5400">
                <a:latin typeface="+mj-lt"/>
                <a:cs typeface="Poppins" pitchFamily="2" charset="77"/>
              </a:defRPr>
            </a:lvl1pPr>
          </a:lstStyle>
          <a:p>
            <a:r>
              <a:rPr lang="en-US" dirty="0"/>
              <a:t>Click to edit Master title style</a:t>
            </a:r>
          </a:p>
        </p:txBody>
      </p:sp>
      <p:sp>
        <p:nvSpPr>
          <p:cNvPr id="9" name="Picture Placeholder 8">
            <a:extLst>
              <a:ext uri="{FF2B5EF4-FFF2-40B4-BE49-F238E27FC236}">
                <a16:creationId xmlns:a16="http://schemas.microsoft.com/office/drawing/2014/main" id="{BA87BAAC-9384-2363-2089-821720F16DD3}"/>
              </a:ext>
            </a:extLst>
          </p:cNvPr>
          <p:cNvSpPr>
            <a:spLocks noGrp="1"/>
          </p:cNvSpPr>
          <p:nvPr>
            <p:ph type="pic" sz="quarter" idx="13"/>
          </p:nvPr>
        </p:nvSpPr>
        <p:spPr>
          <a:xfrm>
            <a:off x="7102470" y="1200150"/>
            <a:ext cx="4006860" cy="4457700"/>
          </a:xfrm>
        </p:spPr>
        <p:txBody>
          <a:bodyPr/>
          <a:lstStyle>
            <a:lvl1pPr marL="0" indent="0">
              <a:buNone/>
              <a:defRPr/>
            </a:lvl1pPr>
          </a:lstStyle>
          <a:p>
            <a:endParaRPr lang="en-US"/>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587374" y="4720412"/>
            <a:ext cx="3492501" cy="365126"/>
          </a:xfrm>
        </p:spPr>
        <p:txBody>
          <a:bodyPr>
            <a:noAutofit/>
          </a:bodyPr>
          <a:lstStyle>
            <a:lvl1pPr marL="0" indent="0">
              <a:lnSpc>
                <a:spcPct val="100000"/>
              </a:lnSpc>
              <a:spcBef>
                <a:spcPts val="0"/>
              </a:spcBef>
              <a:buNone/>
              <a:defRPr sz="1800" b="1">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587374" y="5123408"/>
            <a:ext cx="3492501" cy="365126"/>
          </a:xfrm>
        </p:spPr>
        <p:txBody>
          <a:bodyPr anchor="ctr">
            <a:noAutofit/>
          </a:bodyPr>
          <a:lstStyle>
            <a:lvl1pPr marL="0" indent="0">
              <a:lnSpc>
                <a:spcPct val="100000"/>
              </a:lnSpc>
              <a:spcBef>
                <a:spcPts val="0"/>
              </a:spcBef>
              <a:buNone/>
              <a:defRPr sz="16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cxnSp>
        <p:nvCxnSpPr>
          <p:cNvPr id="3" name="Straight Connector 2">
            <a:extLst>
              <a:ext uri="{FF2B5EF4-FFF2-40B4-BE49-F238E27FC236}">
                <a16:creationId xmlns:a16="http://schemas.microsoft.com/office/drawing/2014/main" id="{789C402F-EF33-BC3A-77ED-6EE9FAF0EAEA}"/>
              </a:ext>
            </a:extLst>
          </p:cNvPr>
          <p:cNvCxnSpPr>
            <a:cxnSpLocks/>
          </p:cNvCxnSpPr>
          <p:nvPr userDrawn="1"/>
        </p:nvCxnSpPr>
        <p:spPr>
          <a:xfrm>
            <a:off x="1638300" y="584994"/>
            <a:ext cx="9966325"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276036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01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587373" y="830583"/>
            <a:ext cx="11017251" cy="5196042"/>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587374" y="830582"/>
            <a:ext cx="11017250" cy="2800772"/>
          </a:xfrm>
        </p:spPr>
        <p:txBody>
          <a:bodyPr anchor="b">
            <a:noAutofit/>
          </a:bodyPr>
          <a:lstStyle>
            <a:lvl1pPr algn="ctr">
              <a:defRPr sz="5400">
                <a:latin typeface="+mj-lt"/>
                <a:cs typeface="Poppins" pitchFamily="2"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0CA0C2D1-06AD-3620-044D-2EAE71AC87AC}"/>
              </a:ext>
            </a:extLst>
          </p:cNvPr>
          <p:cNvCxnSpPr>
            <a:cxnSpLocks/>
          </p:cNvCxnSpPr>
          <p:nvPr userDrawn="1"/>
        </p:nvCxnSpPr>
        <p:spPr>
          <a:xfrm>
            <a:off x="1638300" y="584994"/>
            <a:ext cx="9966325"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587373" y="3874592"/>
            <a:ext cx="11017252" cy="365126"/>
          </a:xfrm>
        </p:spPr>
        <p:txBody>
          <a:bodyPr>
            <a:noAutofit/>
          </a:bodyPr>
          <a:lstStyle>
            <a:lvl1pPr marL="0" indent="0" algn="ctr">
              <a:lnSpc>
                <a:spcPct val="100000"/>
              </a:lnSpc>
              <a:spcBef>
                <a:spcPts val="0"/>
              </a:spcBef>
              <a:buNone/>
              <a:defRPr sz="1800" b="1">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587373" y="4277588"/>
            <a:ext cx="11017252" cy="365126"/>
          </a:xfrm>
        </p:spPr>
        <p:txBody>
          <a:bodyPr anchor="ctr">
            <a:noAutofit/>
          </a:bodyPr>
          <a:lstStyle>
            <a:lvl1pPr marL="0" indent="0" algn="ctr">
              <a:lnSpc>
                <a:spcPct val="100000"/>
              </a:lnSpc>
              <a:spcBef>
                <a:spcPts val="0"/>
              </a:spcBef>
              <a:buNone/>
              <a:defRPr sz="16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178970930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01V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587373" y="0"/>
            <a:ext cx="11017251" cy="3631349"/>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587374" y="830582"/>
            <a:ext cx="11017250" cy="2800772"/>
          </a:xfrm>
        </p:spPr>
        <p:txBody>
          <a:bodyPr anchor="b">
            <a:noAutofit/>
          </a:bodyPr>
          <a:lstStyle>
            <a:lvl1pPr algn="ctr">
              <a:defRPr sz="5400">
                <a:latin typeface="+mj-lt"/>
                <a:cs typeface="Poppins" pitchFamily="2"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0CA0C2D1-06AD-3620-044D-2EAE71AC87AC}"/>
              </a:ext>
            </a:extLst>
          </p:cNvPr>
          <p:cNvCxnSpPr>
            <a:cxnSpLocks/>
          </p:cNvCxnSpPr>
          <p:nvPr userDrawn="1"/>
        </p:nvCxnSpPr>
        <p:spPr>
          <a:xfrm>
            <a:off x="1638300" y="584994"/>
            <a:ext cx="9966325"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587373" y="3874592"/>
            <a:ext cx="11017252" cy="365126"/>
          </a:xfrm>
        </p:spPr>
        <p:txBody>
          <a:bodyPr>
            <a:noAutofit/>
          </a:bodyPr>
          <a:lstStyle>
            <a:lvl1pPr marL="0" indent="0" algn="ctr">
              <a:lnSpc>
                <a:spcPct val="100000"/>
              </a:lnSpc>
              <a:spcBef>
                <a:spcPts val="0"/>
              </a:spcBef>
              <a:buNone/>
              <a:defRPr sz="1800" b="1">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587373" y="4277588"/>
            <a:ext cx="11017252" cy="365126"/>
          </a:xfrm>
        </p:spPr>
        <p:txBody>
          <a:bodyPr anchor="ctr">
            <a:noAutofit/>
          </a:bodyPr>
          <a:lstStyle>
            <a:lvl1pPr marL="0" indent="0" algn="ctr">
              <a:lnSpc>
                <a:spcPct val="100000"/>
              </a:lnSpc>
              <a:spcBef>
                <a:spcPts val="0"/>
              </a:spcBef>
              <a:buNone/>
              <a:defRPr sz="16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174123623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S02V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9103360" y="584200"/>
            <a:ext cx="3088640" cy="568960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587374" y="2380828"/>
            <a:ext cx="5508626" cy="2096346"/>
          </a:xfrm>
        </p:spPr>
        <p:txBody>
          <a:bodyPr>
            <a:noAutofit/>
          </a:bodyPr>
          <a:lstStyle>
            <a:lvl1pPr>
              <a:defRPr sz="4400">
                <a:latin typeface="+mj-lt"/>
                <a:cs typeface="Poppins" pitchFamily="2" charset="77"/>
              </a:defRPr>
            </a:lvl1pPr>
          </a:lstStyle>
          <a:p>
            <a:r>
              <a:rPr lang="en-US" dirty="0"/>
              <a:t>Click to edit Master title style</a:t>
            </a:r>
          </a:p>
        </p:txBody>
      </p:sp>
      <p:sp>
        <p:nvSpPr>
          <p:cNvPr id="9" name="Picture Placeholder 8">
            <a:extLst>
              <a:ext uri="{FF2B5EF4-FFF2-40B4-BE49-F238E27FC236}">
                <a16:creationId xmlns:a16="http://schemas.microsoft.com/office/drawing/2014/main" id="{BA87BAAC-9384-2363-2089-821720F16DD3}"/>
              </a:ext>
            </a:extLst>
          </p:cNvPr>
          <p:cNvSpPr>
            <a:spLocks noGrp="1"/>
          </p:cNvSpPr>
          <p:nvPr>
            <p:ph type="pic" sz="quarter" idx="13"/>
          </p:nvPr>
        </p:nvSpPr>
        <p:spPr>
          <a:xfrm>
            <a:off x="7102470" y="1200150"/>
            <a:ext cx="5089530" cy="4457700"/>
          </a:xfrm>
        </p:spPr>
        <p:txBody>
          <a:bodyPr vert="horz" lIns="91440" tIns="45720" rIns="91440" bIns="45720" rtlCol="0">
            <a:normAutofit/>
          </a:bodyPr>
          <a:lstStyle>
            <a:lvl1pPr>
              <a:defRPr lang="en-US"/>
            </a:lvl1pPr>
          </a:lstStyle>
          <a:p>
            <a:pPr marL="0" lvl="0" indent="0">
              <a:buNone/>
            </a:pPr>
            <a:endParaRPr lang="en-US"/>
          </a:p>
        </p:txBody>
      </p:sp>
      <p:cxnSp>
        <p:nvCxnSpPr>
          <p:cNvPr id="11" name="Straight Connector 10">
            <a:extLst>
              <a:ext uri="{FF2B5EF4-FFF2-40B4-BE49-F238E27FC236}">
                <a16:creationId xmlns:a16="http://schemas.microsoft.com/office/drawing/2014/main" id="{0CA0C2D1-06AD-3620-044D-2EAE71AC87AC}"/>
              </a:ext>
            </a:extLst>
          </p:cNvPr>
          <p:cNvCxnSpPr>
            <a:cxnSpLocks/>
          </p:cNvCxnSpPr>
          <p:nvPr userDrawn="1"/>
        </p:nvCxnSpPr>
        <p:spPr>
          <a:xfrm>
            <a:off x="1638300" y="584994"/>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a:cxnSpLocks/>
          </p:cNvCxnSpPr>
          <p:nvPr userDrawn="1"/>
        </p:nvCxnSpPr>
        <p:spPr>
          <a:xfrm>
            <a:off x="10345266" y="584994"/>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587374" y="4720412"/>
            <a:ext cx="3492501" cy="365126"/>
          </a:xfrm>
        </p:spPr>
        <p:txBody>
          <a:bodyPr vert="horz" lIns="91440" tIns="45720" rIns="91440" bIns="45720" rtlCol="0">
            <a:noAutofit/>
          </a:bodyPr>
          <a:lstStyle>
            <a:lvl1pPr marL="0" indent="0">
              <a:buNone/>
              <a:defRPr lang="en-US" sz="1800" b="1" dirty="0"/>
            </a:lvl1pPr>
          </a:lstStyle>
          <a:p>
            <a:pPr marL="228600" lvl="0" indent="-228600">
              <a:lnSpc>
                <a:spcPct val="100000"/>
              </a:lnSpc>
              <a:spcBef>
                <a:spcPts val="0"/>
              </a:spcBef>
            </a:pPr>
            <a:r>
              <a:rPr lang="en-US" dirty="0"/>
              <a:t>Click to edit</a:t>
            </a:r>
          </a:p>
        </p:txBody>
      </p:sp>
    </p:spTree>
    <p:extLst>
      <p:ext uri="{BB962C8B-B14F-4D97-AF65-F5344CB8AC3E}">
        <p14:creationId xmlns:p14="http://schemas.microsoft.com/office/powerpoint/2010/main" val="272883052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S02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1173478" y="2247899"/>
            <a:ext cx="9845042" cy="3352797"/>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1307304" y="2380828"/>
            <a:ext cx="9577389" cy="2096346"/>
          </a:xfrm>
        </p:spPr>
        <p:txBody>
          <a:bodyPr>
            <a:noAutofit/>
          </a:bodyPr>
          <a:lstStyle>
            <a:lvl1pPr algn="ctr">
              <a:defRPr sz="4400">
                <a:latin typeface="+mj-lt"/>
                <a:cs typeface="Poppins" pitchFamily="2"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0CA0C2D1-06AD-3620-044D-2EAE71AC87AC}"/>
              </a:ext>
            </a:extLst>
          </p:cNvPr>
          <p:cNvCxnSpPr>
            <a:cxnSpLocks/>
          </p:cNvCxnSpPr>
          <p:nvPr userDrawn="1"/>
        </p:nvCxnSpPr>
        <p:spPr>
          <a:xfrm>
            <a:off x="1638300" y="584994"/>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a:cxnSpLocks/>
          </p:cNvCxnSpPr>
          <p:nvPr userDrawn="1"/>
        </p:nvCxnSpPr>
        <p:spPr>
          <a:xfrm>
            <a:off x="10345266" y="584994"/>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1307304" y="4720412"/>
            <a:ext cx="9577389" cy="365126"/>
          </a:xfrm>
        </p:spPr>
        <p:txBody>
          <a:bodyPr vert="horz" lIns="91440" tIns="45720" rIns="91440" bIns="45720" rtlCol="0">
            <a:noAutofit/>
          </a:bodyPr>
          <a:lstStyle>
            <a:lvl1pPr marL="0" indent="0" algn="ctr">
              <a:buNone/>
              <a:defRPr lang="en-US" sz="1800" b="1" dirty="0"/>
            </a:lvl1pPr>
          </a:lstStyle>
          <a:p>
            <a:pPr marL="228600" lvl="0" indent="-228600">
              <a:lnSpc>
                <a:spcPct val="100000"/>
              </a:lnSpc>
              <a:spcBef>
                <a:spcPts val="0"/>
              </a:spcBef>
            </a:pPr>
            <a:r>
              <a:rPr lang="en-US" dirty="0"/>
              <a:t>Click to edit</a:t>
            </a:r>
          </a:p>
        </p:txBody>
      </p: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1307304" y="5123408"/>
            <a:ext cx="9577389" cy="365126"/>
          </a:xfrm>
        </p:spPr>
        <p:txBody>
          <a:bodyPr vert="horz" lIns="91440" tIns="45720" rIns="91440" bIns="45720" rtlCol="0" anchor="ctr">
            <a:noAutofit/>
          </a:bodyPr>
          <a:lstStyle>
            <a:lvl1pPr marL="0" indent="0" algn="ctr">
              <a:buNone/>
              <a:defRPr lang="en-US" sz="1600" dirty="0">
                <a:solidFill>
                  <a:schemeClr val="tx1">
                    <a:lumMod val="50000"/>
                    <a:lumOff val="50000"/>
                  </a:schemeClr>
                </a:solidFill>
              </a:defRPr>
            </a:lvl1pPr>
          </a:lstStyle>
          <a:p>
            <a:pPr marL="228600" lvl="0" indent="-228600">
              <a:lnSpc>
                <a:spcPct val="100000"/>
              </a:lnSpc>
              <a:spcBef>
                <a:spcPts val="0"/>
              </a:spcBef>
            </a:pPr>
            <a:r>
              <a:rPr lang="en-US" dirty="0"/>
              <a:t>Click to edit</a:t>
            </a:r>
          </a:p>
        </p:txBody>
      </p:sp>
    </p:spTree>
    <p:extLst>
      <p:ext uri="{BB962C8B-B14F-4D97-AF65-F5344CB8AC3E}">
        <p14:creationId xmlns:p14="http://schemas.microsoft.com/office/powerpoint/2010/main" val="376942088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S02V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1173478" y="2247900"/>
            <a:ext cx="9845042" cy="236220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1307304" y="2380828"/>
            <a:ext cx="9577389" cy="2096346"/>
          </a:xfrm>
        </p:spPr>
        <p:txBody>
          <a:bodyPr>
            <a:noAutofit/>
          </a:bodyPr>
          <a:lstStyle>
            <a:lvl1pPr algn="ctr">
              <a:defRPr sz="4400">
                <a:latin typeface="+mj-lt"/>
                <a:cs typeface="Poppins" pitchFamily="2"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0CA0C2D1-06AD-3620-044D-2EAE71AC87AC}"/>
              </a:ext>
            </a:extLst>
          </p:cNvPr>
          <p:cNvCxnSpPr>
            <a:cxnSpLocks/>
          </p:cNvCxnSpPr>
          <p:nvPr userDrawn="1"/>
        </p:nvCxnSpPr>
        <p:spPr>
          <a:xfrm>
            <a:off x="1638300" y="584994"/>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a:cxnSpLocks/>
          </p:cNvCxnSpPr>
          <p:nvPr userDrawn="1"/>
        </p:nvCxnSpPr>
        <p:spPr>
          <a:xfrm>
            <a:off x="10345266" y="584994"/>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1307304" y="4720412"/>
            <a:ext cx="9577389" cy="365126"/>
          </a:xfrm>
        </p:spPr>
        <p:txBody>
          <a:bodyPr vert="horz" lIns="91440" tIns="45720" rIns="91440" bIns="45720" rtlCol="0">
            <a:noAutofit/>
          </a:bodyPr>
          <a:lstStyle>
            <a:lvl1pPr marL="0" indent="0" algn="ctr">
              <a:buNone/>
              <a:defRPr lang="en-US" sz="1800" b="1" dirty="0"/>
            </a:lvl1pPr>
          </a:lstStyle>
          <a:p>
            <a:pPr marL="228600" lvl="0" indent="-228600">
              <a:lnSpc>
                <a:spcPct val="100000"/>
              </a:lnSpc>
              <a:spcBef>
                <a:spcPts val="0"/>
              </a:spcBef>
            </a:pPr>
            <a:r>
              <a:rPr lang="en-US" dirty="0"/>
              <a:t>Click to edit</a:t>
            </a:r>
          </a:p>
        </p:txBody>
      </p: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1307304" y="5123408"/>
            <a:ext cx="9577389" cy="365126"/>
          </a:xfrm>
        </p:spPr>
        <p:txBody>
          <a:bodyPr vert="horz" lIns="91440" tIns="45720" rIns="91440" bIns="45720" rtlCol="0" anchor="ctr">
            <a:noAutofit/>
          </a:bodyPr>
          <a:lstStyle>
            <a:lvl1pPr marL="0" indent="0" algn="ctr">
              <a:buNone/>
              <a:defRPr lang="en-US" sz="1600" dirty="0">
                <a:solidFill>
                  <a:schemeClr val="tx1">
                    <a:lumMod val="50000"/>
                    <a:lumOff val="50000"/>
                  </a:schemeClr>
                </a:solidFill>
              </a:defRPr>
            </a:lvl1pPr>
          </a:lstStyle>
          <a:p>
            <a:pPr marL="228600" lvl="0" indent="-228600">
              <a:lnSpc>
                <a:spcPct val="100000"/>
              </a:lnSpc>
              <a:spcBef>
                <a:spcPts val="0"/>
              </a:spcBef>
            </a:pPr>
            <a:r>
              <a:rPr lang="en-US" dirty="0"/>
              <a:t>Click to edit</a:t>
            </a:r>
          </a:p>
        </p:txBody>
      </p:sp>
    </p:spTree>
    <p:extLst>
      <p:ext uri="{BB962C8B-B14F-4D97-AF65-F5344CB8AC3E}">
        <p14:creationId xmlns:p14="http://schemas.microsoft.com/office/powerpoint/2010/main" val="105830384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S02V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587375" y="1622423"/>
            <a:ext cx="11604625" cy="361315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1217613" y="4640352"/>
            <a:ext cx="10387012" cy="323521"/>
          </a:xfrm>
          <a:prstGeom prst="rect">
            <a:avLst/>
          </a:prstGeom>
        </p:spPr>
        <p:txBody>
          <a:bodyPr tIns="0" bIns="0" anchor="t">
            <a:noAutofit/>
          </a:bodyPr>
          <a:lstStyle>
            <a:lvl1pPr marL="0" indent="0">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1217613" y="2456418"/>
            <a:ext cx="10387012" cy="1943100"/>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2" name="Straight Connector 81">
            <a:extLst>
              <a:ext uri="{FF2B5EF4-FFF2-40B4-BE49-F238E27FC236}">
                <a16:creationId xmlns:a16="http://schemas.microsoft.com/office/drawing/2014/main" id="{441C7500-A827-04B9-B0EF-2DBB9A14BDDD}"/>
              </a:ext>
            </a:extLst>
          </p:cNvPr>
          <p:cNvCxnSpPr>
            <a:cxnSpLocks/>
          </p:cNvCxnSpPr>
          <p:nvPr userDrawn="1"/>
        </p:nvCxnSpPr>
        <p:spPr>
          <a:xfrm>
            <a:off x="1063625" y="2457450"/>
            <a:ext cx="0" cy="1941036"/>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22676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S03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110E5-7C92-C71B-6465-30BF86DFB662}"/>
              </a:ext>
            </a:extLst>
          </p:cNvPr>
          <p:cNvSpPr/>
          <p:nvPr userDrawn="1"/>
        </p:nvSpPr>
        <p:spPr>
          <a:xfrm>
            <a:off x="2052638" y="-9526"/>
            <a:ext cx="2027237" cy="1919289"/>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4389120" y="584200"/>
            <a:ext cx="6816248" cy="1325563"/>
          </a:xfrm>
        </p:spPr>
        <p:txBody>
          <a:bodyPr anchor="t">
            <a:noAutofit/>
          </a:bodyPr>
          <a:lstStyle>
            <a:lvl1pPr algn="l">
              <a:defRPr sz="4400">
                <a:latin typeface="+mj-lt"/>
                <a:cs typeface="Poppins" pitchFamily="2" charset="77"/>
              </a:defRPr>
            </a:lvl1pPr>
          </a:lstStyle>
          <a:p>
            <a:r>
              <a:rPr lang="en-US" dirty="0"/>
              <a:t>Click to edit Master title style</a:t>
            </a:r>
          </a:p>
        </p:txBody>
      </p:sp>
      <p:grpSp>
        <p:nvGrpSpPr>
          <p:cNvPr id="7" name="Group 6">
            <a:extLst>
              <a:ext uri="{FF2B5EF4-FFF2-40B4-BE49-F238E27FC236}">
                <a16:creationId xmlns:a16="http://schemas.microsoft.com/office/drawing/2014/main" id="{4D6D6C6E-0AF7-097B-00D3-B11D4ABCF056}"/>
              </a:ext>
            </a:extLst>
          </p:cNvPr>
          <p:cNvGrpSpPr/>
          <p:nvPr userDrawn="1"/>
        </p:nvGrpSpPr>
        <p:grpSpPr>
          <a:xfrm>
            <a:off x="11299825" y="584994"/>
            <a:ext cx="304800" cy="87880"/>
            <a:chOff x="587375" y="584994"/>
            <a:chExt cx="304800" cy="87880"/>
          </a:xfrm>
        </p:grpSpPr>
        <p:cxnSp>
          <p:nvCxnSpPr>
            <p:cNvPr id="9" name="Straight Connector 8">
              <a:extLst>
                <a:ext uri="{FF2B5EF4-FFF2-40B4-BE49-F238E27FC236}">
                  <a16:creationId xmlns:a16="http://schemas.microsoft.com/office/drawing/2014/main" id="{A194A3A8-0C54-0EBA-32C0-128747789439}"/>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30BA16B-ED19-CA06-B3D9-88434DB529AB}"/>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3" name="Picture Placeholder 6">
            <a:extLst>
              <a:ext uri="{FF2B5EF4-FFF2-40B4-BE49-F238E27FC236}">
                <a16:creationId xmlns:a16="http://schemas.microsoft.com/office/drawing/2014/main" id="{3BCA78D2-DB67-9E06-381E-38B694DBDB70}"/>
              </a:ext>
            </a:extLst>
          </p:cNvPr>
          <p:cNvSpPr>
            <a:spLocks noGrp="1"/>
          </p:cNvSpPr>
          <p:nvPr>
            <p:ph type="pic" sz="quarter" idx="19"/>
          </p:nvPr>
        </p:nvSpPr>
        <p:spPr>
          <a:xfrm>
            <a:off x="0" y="1"/>
            <a:ext cx="3714750" cy="1909762"/>
          </a:xfrm>
        </p:spPr>
        <p:txBody>
          <a:bodyPr vert="horz" lIns="91440" tIns="45720" rIns="91440" bIns="45720" rtlCol="0">
            <a:normAutofit/>
          </a:bodyPr>
          <a:lstStyle>
            <a:lvl1pPr>
              <a:defRPr lang="en-US" dirty="0"/>
            </a:lvl1pPr>
          </a:lstStyle>
          <a:p>
            <a:pPr marL="0" lvl="0" indent="0">
              <a:buNone/>
            </a:pPr>
            <a:endParaRPr lang="en-US" dirty="0"/>
          </a:p>
        </p:txBody>
      </p:sp>
      <p:sp>
        <p:nvSpPr>
          <p:cNvPr id="5" name="Text Placeholder 7">
            <a:extLst>
              <a:ext uri="{FF2B5EF4-FFF2-40B4-BE49-F238E27FC236}">
                <a16:creationId xmlns:a16="http://schemas.microsoft.com/office/drawing/2014/main" id="{05871CAC-832A-B0DC-B1EF-3A924B2538C4}"/>
              </a:ext>
            </a:extLst>
          </p:cNvPr>
          <p:cNvSpPr>
            <a:spLocks noGrp="1"/>
          </p:cNvSpPr>
          <p:nvPr>
            <p:ph type="body" sz="quarter" idx="13"/>
          </p:nvPr>
        </p:nvSpPr>
        <p:spPr>
          <a:xfrm>
            <a:off x="587375" y="2217375"/>
            <a:ext cx="4756150" cy="810599"/>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6" name="Text Placeholder 7">
            <a:extLst>
              <a:ext uri="{FF2B5EF4-FFF2-40B4-BE49-F238E27FC236}">
                <a16:creationId xmlns:a16="http://schemas.microsoft.com/office/drawing/2014/main" id="{82C2B6AE-BBD1-072F-11EA-3271514C5E0C}"/>
              </a:ext>
            </a:extLst>
          </p:cNvPr>
          <p:cNvSpPr>
            <a:spLocks noGrp="1"/>
          </p:cNvSpPr>
          <p:nvPr>
            <p:ph type="body" sz="quarter" idx="20"/>
          </p:nvPr>
        </p:nvSpPr>
        <p:spPr>
          <a:xfrm>
            <a:off x="587375" y="3299317"/>
            <a:ext cx="4756150" cy="810599"/>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0" name="Text Placeholder 7">
            <a:extLst>
              <a:ext uri="{FF2B5EF4-FFF2-40B4-BE49-F238E27FC236}">
                <a16:creationId xmlns:a16="http://schemas.microsoft.com/office/drawing/2014/main" id="{865C82AC-5994-E285-8E69-464595CDECB3}"/>
              </a:ext>
            </a:extLst>
          </p:cNvPr>
          <p:cNvSpPr>
            <a:spLocks noGrp="1"/>
          </p:cNvSpPr>
          <p:nvPr>
            <p:ph type="body" sz="quarter" idx="22"/>
          </p:nvPr>
        </p:nvSpPr>
        <p:spPr>
          <a:xfrm>
            <a:off x="587375" y="4381259"/>
            <a:ext cx="4756150" cy="810599"/>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3" name="Text Placeholder 7">
            <a:extLst>
              <a:ext uri="{FF2B5EF4-FFF2-40B4-BE49-F238E27FC236}">
                <a16:creationId xmlns:a16="http://schemas.microsoft.com/office/drawing/2014/main" id="{0FE3C7A6-3FCF-AFDA-1AA0-A73590427D1A}"/>
              </a:ext>
            </a:extLst>
          </p:cNvPr>
          <p:cNvSpPr>
            <a:spLocks noGrp="1"/>
          </p:cNvSpPr>
          <p:nvPr>
            <p:ph type="body" sz="quarter" idx="24"/>
          </p:nvPr>
        </p:nvSpPr>
        <p:spPr>
          <a:xfrm>
            <a:off x="587375" y="5463201"/>
            <a:ext cx="4756150" cy="810599"/>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4" name="Text Placeholder 7">
            <a:extLst>
              <a:ext uri="{FF2B5EF4-FFF2-40B4-BE49-F238E27FC236}">
                <a16:creationId xmlns:a16="http://schemas.microsoft.com/office/drawing/2014/main" id="{DFC9F35B-71D5-8680-CB9C-4FBADE9A4D66}"/>
              </a:ext>
            </a:extLst>
          </p:cNvPr>
          <p:cNvSpPr>
            <a:spLocks noGrp="1"/>
          </p:cNvSpPr>
          <p:nvPr>
            <p:ph type="body" sz="quarter" idx="26"/>
          </p:nvPr>
        </p:nvSpPr>
        <p:spPr>
          <a:xfrm>
            <a:off x="6848477" y="2217375"/>
            <a:ext cx="4756150" cy="810599"/>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0105CEFD-F325-0AB7-B814-0387A51F2E95}"/>
              </a:ext>
            </a:extLst>
          </p:cNvPr>
          <p:cNvSpPr>
            <a:spLocks noGrp="1"/>
          </p:cNvSpPr>
          <p:nvPr>
            <p:ph type="body" sz="quarter" idx="28"/>
          </p:nvPr>
        </p:nvSpPr>
        <p:spPr>
          <a:xfrm>
            <a:off x="6848477" y="3299317"/>
            <a:ext cx="4756150" cy="810599"/>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517B3774-D454-C357-A847-214689F27562}"/>
              </a:ext>
            </a:extLst>
          </p:cNvPr>
          <p:cNvSpPr>
            <a:spLocks noGrp="1"/>
          </p:cNvSpPr>
          <p:nvPr>
            <p:ph type="body" sz="quarter" idx="30"/>
          </p:nvPr>
        </p:nvSpPr>
        <p:spPr>
          <a:xfrm>
            <a:off x="6848477" y="4381259"/>
            <a:ext cx="4756150" cy="810599"/>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5EB56A41-7B9C-2619-491C-AE83CA1549AB}"/>
              </a:ext>
            </a:extLst>
          </p:cNvPr>
          <p:cNvSpPr>
            <a:spLocks noGrp="1"/>
          </p:cNvSpPr>
          <p:nvPr>
            <p:ph type="body" sz="quarter" idx="32"/>
          </p:nvPr>
        </p:nvSpPr>
        <p:spPr>
          <a:xfrm>
            <a:off x="6848477" y="5463201"/>
            <a:ext cx="4756150" cy="810599"/>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278407280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S03V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110E5-7C92-C71B-6465-30BF86DFB662}"/>
              </a:ext>
            </a:extLst>
          </p:cNvPr>
          <p:cNvSpPr/>
          <p:nvPr userDrawn="1"/>
        </p:nvSpPr>
        <p:spPr>
          <a:xfrm>
            <a:off x="2052638" y="-9526"/>
            <a:ext cx="2027237" cy="6283326"/>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4389120" y="584200"/>
            <a:ext cx="6816248" cy="1325563"/>
          </a:xfrm>
        </p:spPr>
        <p:txBody>
          <a:bodyPr anchor="t">
            <a:noAutofit/>
          </a:bodyPr>
          <a:lstStyle>
            <a:lvl1pPr algn="l">
              <a:defRPr sz="4400">
                <a:latin typeface="+mj-lt"/>
                <a:cs typeface="Poppins" pitchFamily="2" charset="77"/>
              </a:defRPr>
            </a:lvl1pPr>
          </a:lstStyle>
          <a:p>
            <a:r>
              <a:rPr lang="en-US" dirty="0"/>
              <a:t>Click to edit Master title style</a:t>
            </a:r>
          </a:p>
        </p:txBody>
      </p:sp>
      <p:grpSp>
        <p:nvGrpSpPr>
          <p:cNvPr id="7" name="Group 6">
            <a:extLst>
              <a:ext uri="{FF2B5EF4-FFF2-40B4-BE49-F238E27FC236}">
                <a16:creationId xmlns:a16="http://schemas.microsoft.com/office/drawing/2014/main" id="{4D6D6C6E-0AF7-097B-00D3-B11D4ABCF056}"/>
              </a:ext>
            </a:extLst>
          </p:cNvPr>
          <p:cNvGrpSpPr/>
          <p:nvPr userDrawn="1"/>
        </p:nvGrpSpPr>
        <p:grpSpPr>
          <a:xfrm>
            <a:off x="11299825" y="584994"/>
            <a:ext cx="304800" cy="87880"/>
            <a:chOff x="587375" y="584994"/>
            <a:chExt cx="304800" cy="87880"/>
          </a:xfrm>
        </p:grpSpPr>
        <p:cxnSp>
          <p:nvCxnSpPr>
            <p:cNvPr id="9" name="Straight Connector 8">
              <a:extLst>
                <a:ext uri="{FF2B5EF4-FFF2-40B4-BE49-F238E27FC236}">
                  <a16:creationId xmlns:a16="http://schemas.microsoft.com/office/drawing/2014/main" id="{A194A3A8-0C54-0EBA-32C0-128747789439}"/>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30BA16B-ED19-CA06-B3D9-88434DB529AB}"/>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3" name="Picture Placeholder 6">
            <a:extLst>
              <a:ext uri="{FF2B5EF4-FFF2-40B4-BE49-F238E27FC236}">
                <a16:creationId xmlns:a16="http://schemas.microsoft.com/office/drawing/2014/main" id="{3BCA78D2-DB67-9E06-381E-38B694DBDB70}"/>
              </a:ext>
            </a:extLst>
          </p:cNvPr>
          <p:cNvSpPr>
            <a:spLocks noGrp="1"/>
          </p:cNvSpPr>
          <p:nvPr>
            <p:ph type="pic" sz="quarter" idx="19"/>
          </p:nvPr>
        </p:nvSpPr>
        <p:spPr>
          <a:xfrm>
            <a:off x="0" y="1"/>
            <a:ext cx="3860800" cy="6089226"/>
          </a:xfrm>
        </p:spPr>
        <p:txBody>
          <a:bodyPr vert="horz" lIns="91440" tIns="45720" rIns="91440" bIns="45720" rtlCol="0">
            <a:normAutofit/>
          </a:bodyPr>
          <a:lstStyle>
            <a:lvl1pPr>
              <a:defRPr lang="en-US" dirty="0"/>
            </a:lvl1pPr>
          </a:lstStyle>
          <a:p>
            <a:pPr marL="0" lvl="0" indent="0">
              <a:buNone/>
            </a:pPr>
            <a:endParaRPr lang="en-US" dirty="0"/>
          </a:p>
        </p:txBody>
      </p:sp>
      <p:sp>
        <p:nvSpPr>
          <p:cNvPr id="5" name="Text Placeholder 7">
            <a:extLst>
              <a:ext uri="{FF2B5EF4-FFF2-40B4-BE49-F238E27FC236}">
                <a16:creationId xmlns:a16="http://schemas.microsoft.com/office/drawing/2014/main" id="{05871CAC-832A-B0DC-B1EF-3A924B2538C4}"/>
              </a:ext>
            </a:extLst>
          </p:cNvPr>
          <p:cNvSpPr>
            <a:spLocks noGrp="1"/>
          </p:cNvSpPr>
          <p:nvPr>
            <p:ph type="body" sz="quarter" idx="13"/>
          </p:nvPr>
        </p:nvSpPr>
        <p:spPr>
          <a:xfrm>
            <a:off x="4389120" y="2217375"/>
            <a:ext cx="7215505" cy="810599"/>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6" name="Text Placeholder 7">
            <a:extLst>
              <a:ext uri="{FF2B5EF4-FFF2-40B4-BE49-F238E27FC236}">
                <a16:creationId xmlns:a16="http://schemas.microsoft.com/office/drawing/2014/main" id="{82C2B6AE-BBD1-072F-11EA-3271514C5E0C}"/>
              </a:ext>
            </a:extLst>
          </p:cNvPr>
          <p:cNvSpPr>
            <a:spLocks noGrp="1"/>
          </p:cNvSpPr>
          <p:nvPr>
            <p:ph type="body" sz="quarter" idx="20"/>
          </p:nvPr>
        </p:nvSpPr>
        <p:spPr>
          <a:xfrm>
            <a:off x="4389120" y="3299317"/>
            <a:ext cx="7215505" cy="810599"/>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0" name="Text Placeholder 7">
            <a:extLst>
              <a:ext uri="{FF2B5EF4-FFF2-40B4-BE49-F238E27FC236}">
                <a16:creationId xmlns:a16="http://schemas.microsoft.com/office/drawing/2014/main" id="{865C82AC-5994-E285-8E69-464595CDECB3}"/>
              </a:ext>
            </a:extLst>
          </p:cNvPr>
          <p:cNvSpPr>
            <a:spLocks noGrp="1"/>
          </p:cNvSpPr>
          <p:nvPr>
            <p:ph type="body" sz="quarter" idx="22"/>
          </p:nvPr>
        </p:nvSpPr>
        <p:spPr>
          <a:xfrm>
            <a:off x="4389120" y="4381259"/>
            <a:ext cx="7215505" cy="810599"/>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3" name="Text Placeholder 7">
            <a:extLst>
              <a:ext uri="{FF2B5EF4-FFF2-40B4-BE49-F238E27FC236}">
                <a16:creationId xmlns:a16="http://schemas.microsoft.com/office/drawing/2014/main" id="{0FE3C7A6-3FCF-AFDA-1AA0-A73590427D1A}"/>
              </a:ext>
            </a:extLst>
          </p:cNvPr>
          <p:cNvSpPr>
            <a:spLocks noGrp="1"/>
          </p:cNvSpPr>
          <p:nvPr>
            <p:ph type="body" sz="quarter" idx="24"/>
          </p:nvPr>
        </p:nvSpPr>
        <p:spPr>
          <a:xfrm>
            <a:off x="4389120" y="5463201"/>
            <a:ext cx="7215505" cy="810599"/>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751530625"/>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ummary S04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110E5-7C92-C71B-6465-30BF86DFB662}"/>
              </a:ext>
            </a:extLst>
          </p:cNvPr>
          <p:cNvSpPr/>
          <p:nvPr userDrawn="1"/>
        </p:nvSpPr>
        <p:spPr>
          <a:xfrm>
            <a:off x="8112125" y="806664"/>
            <a:ext cx="2027237" cy="6051336"/>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584200" y="584200"/>
            <a:ext cx="6521450" cy="1325563"/>
          </a:xfrm>
        </p:spPr>
        <p:txBody>
          <a:bodyPr anchor="t">
            <a:noAutofit/>
          </a:bodyPr>
          <a:lstStyle>
            <a:lvl1pPr algn="l">
              <a:defRPr sz="4400">
                <a:latin typeface="+mj-lt"/>
                <a:cs typeface="Poppins" pitchFamily="2" charset="77"/>
              </a:defRPr>
            </a:lvl1pPr>
          </a:lstStyle>
          <a:p>
            <a:r>
              <a:rPr lang="en-US" dirty="0"/>
              <a:t>Click to edit Master title style</a:t>
            </a:r>
          </a:p>
        </p:txBody>
      </p:sp>
      <p:grpSp>
        <p:nvGrpSpPr>
          <p:cNvPr id="7" name="Group 6">
            <a:extLst>
              <a:ext uri="{FF2B5EF4-FFF2-40B4-BE49-F238E27FC236}">
                <a16:creationId xmlns:a16="http://schemas.microsoft.com/office/drawing/2014/main" id="{4D6D6C6E-0AF7-097B-00D3-B11D4ABCF056}"/>
              </a:ext>
            </a:extLst>
          </p:cNvPr>
          <p:cNvGrpSpPr/>
          <p:nvPr userDrawn="1"/>
        </p:nvGrpSpPr>
        <p:grpSpPr>
          <a:xfrm>
            <a:off x="11299825" y="584994"/>
            <a:ext cx="304800" cy="87880"/>
            <a:chOff x="587375" y="584994"/>
            <a:chExt cx="304800" cy="87880"/>
          </a:xfrm>
        </p:grpSpPr>
        <p:cxnSp>
          <p:nvCxnSpPr>
            <p:cNvPr id="9" name="Straight Connector 8">
              <a:extLst>
                <a:ext uri="{FF2B5EF4-FFF2-40B4-BE49-F238E27FC236}">
                  <a16:creationId xmlns:a16="http://schemas.microsoft.com/office/drawing/2014/main" id="{A194A3A8-0C54-0EBA-32C0-128747789439}"/>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30BA16B-ED19-CA06-B3D9-88434DB529AB}"/>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3" name="Picture Placeholder 6">
            <a:extLst>
              <a:ext uri="{FF2B5EF4-FFF2-40B4-BE49-F238E27FC236}">
                <a16:creationId xmlns:a16="http://schemas.microsoft.com/office/drawing/2014/main" id="{3BCA78D2-DB67-9E06-381E-38B694DBDB70}"/>
              </a:ext>
            </a:extLst>
          </p:cNvPr>
          <p:cNvSpPr>
            <a:spLocks noGrp="1"/>
          </p:cNvSpPr>
          <p:nvPr>
            <p:ph type="pic" sz="quarter" idx="19"/>
          </p:nvPr>
        </p:nvSpPr>
        <p:spPr>
          <a:xfrm>
            <a:off x="8477250" y="934721"/>
            <a:ext cx="3714750" cy="5923279"/>
          </a:xfrm>
        </p:spPr>
        <p:txBody>
          <a:bodyPr vert="horz" lIns="91440" tIns="45720" rIns="91440" bIns="45720" rtlCol="0">
            <a:normAutofit/>
          </a:bodyPr>
          <a:lstStyle>
            <a:lvl1pPr>
              <a:defRPr lang="en-US" dirty="0"/>
            </a:lvl1pPr>
          </a:lstStyle>
          <a:p>
            <a:pPr marL="0" lvl="0" indent="0">
              <a:buNone/>
            </a:pPr>
            <a:endParaRPr lang="en-US" dirty="0"/>
          </a:p>
        </p:txBody>
      </p:sp>
      <p:sp>
        <p:nvSpPr>
          <p:cNvPr id="14" name="Text Placeholder 7">
            <a:extLst>
              <a:ext uri="{FF2B5EF4-FFF2-40B4-BE49-F238E27FC236}">
                <a16:creationId xmlns:a16="http://schemas.microsoft.com/office/drawing/2014/main" id="{DFC9F35B-71D5-8680-CB9C-4FBADE9A4D66}"/>
              </a:ext>
            </a:extLst>
          </p:cNvPr>
          <p:cNvSpPr>
            <a:spLocks noGrp="1"/>
          </p:cNvSpPr>
          <p:nvPr>
            <p:ph type="body" sz="quarter" idx="26"/>
          </p:nvPr>
        </p:nvSpPr>
        <p:spPr>
          <a:xfrm>
            <a:off x="587375" y="2034496"/>
            <a:ext cx="6518276" cy="634198"/>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8" name="Text Placeholder 7">
            <a:extLst>
              <a:ext uri="{FF2B5EF4-FFF2-40B4-BE49-F238E27FC236}">
                <a16:creationId xmlns:a16="http://schemas.microsoft.com/office/drawing/2014/main" id="{3F9F90F1-907D-7070-4FBA-4A2BC0B2F24B}"/>
              </a:ext>
            </a:extLst>
          </p:cNvPr>
          <p:cNvSpPr>
            <a:spLocks noGrp="1"/>
          </p:cNvSpPr>
          <p:nvPr>
            <p:ph type="body" sz="quarter" idx="27"/>
          </p:nvPr>
        </p:nvSpPr>
        <p:spPr>
          <a:xfrm>
            <a:off x="587375" y="2934238"/>
            <a:ext cx="6518276" cy="634198"/>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0" name="Text Placeholder 7">
            <a:extLst>
              <a:ext uri="{FF2B5EF4-FFF2-40B4-BE49-F238E27FC236}">
                <a16:creationId xmlns:a16="http://schemas.microsoft.com/office/drawing/2014/main" id="{3503DD1B-1B73-8A6B-1E89-1961141AA87D}"/>
              </a:ext>
            </a:extLst>
          </p:cNvPr>
          <p:cNvSpPr>
            <a:spLocks noGrp="1"/>
          </p:cNvSpPr>
          <p:nvPr>
            <p:ph type="body" sz="quarter" idx="28"/>
          </p:nvPr>
        </p:nvSpPr>
        <p:spPr>
          <a:xfrm>
            <a:off x="587375" y="3833980"/>
            <a:ext cx="6518276" cy="634198"/>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E611618D-976B-988D-D033-8809F946AD45}"/>
              </a:ext>
            </a:extLst>
          </p:cNvPr>
          <p:cNvSpPr>
            <a:spLocks noGrp="1"/>
          </p:cNvSpPr>
          <p:nvPr>
            <p:ph type="body" sz="quarter" idx="29"/>
          </p:nvPr>
        </p:nvSpPr>
        <p:spPr>
          <a:xfrm>
            <a:off x="587375" y="4733722"/>
            <a:ext cx="6518276" cy="634198"/>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3" name="Text Placeholder 7">
            <a:extLst>
              <a:ext uri="{FF2B5EF4-FFF2-40B4-BE49-F238E27FC236}">
                <a16:creationId xmlns:a16="http://schemas.microsoft.com/office/drawing/2014/main" id="{CD3E0708-8299-822D-7D8F-A540C3B56C1E}"/>
              </a:ext>
            </a:extLst>
          </p:cNvPr>
          <p:cNvSpPr>
            <a:spLocks noGrp="1"/>
          </p:cNvSpPr>
          <p:nvPr>
            <p:ph type="body" sz="quarter" idx="30"/>
          </p:nvPr>
        </p:nvSpPr>
        <p:spPr>
          <a:xfrm>
            <a:off x="587375" y="5633463"/>
            <a:ext cx="6518276" cy="634198"/>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6977898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ummary S04V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110E5-7C92-C71B-6465-30BF86DFB662}"/>
              </a:ext>
            </a:extLst>
          </p:cNvPr>
          <p:cNvSpPr/>
          <p:nvPr userDrawn="1"/>
        </p:nvSpPr>
        <p:spPr>
          <a:xfrm>
            <a:off x="584200" y="584200"/>
            <a:ext cx="1443041" cy="5683461"/>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rot="16200000">
            <a:off x="-1539080" y="2707481"/>
            <a:ext cx="5689601" cy="1443039"/>
          </a:xfrm>
        </p:spPr>
        <p:txBody>
          <a:bodyPr anchor="ctr">
            <a:noAutofit/>
          </a:bodyPr>
          <a:lstStyle>
            <a:lvl1pPr algn="ctr">
              <a:defRPr sz="4400">
                <a:latin typeface="+mj-lt"/>
                <a:cs typeface="Poppins" pitchFamily="2" charset="77"/>
              </a:defRPr>
            </a:lvl1pPr>
          </a:lstStyle>
          <a:p>
            <a:r>
              <a:rPr lang="en-US" dirty="0"/>
              <a:t>Click to edit Master title style</a:t>
            </a:r>
          </a:p>
        </p:txBody>
      </p:sp>
      <p:grpSp>
        <p:nvGrpSpPr>
          <p:cNvPr id="7" name="Group 6">
            <a:extLst>
              <a:ext uri="{FF2B5EF4-FFF2-40B4-BE49-F238E27FC236}">
                <a16:creationId xmlns:a16="http://schemas.microsoft.com/office/drawing/2014/main" id="{4D6D6C6E-0AF7-097B-00D3-B11D4ABCF056}"/>
              </a:ext>
            </a:extLst>
          </p:cNvPr>
          <p:cNvGrpSpPr/>
          <p:nvPr userDrawn="1"/>
        </p:nvGrpSpPr>
        <p:grpSpPr>
          <a:xfrm>
            <a:off x="11299825" y="584994"/>
            <a:ext cx="304800" cy="87880"/>
            <a:chOff x="587375" y="584994"/>
            <a:chExt cx="304800" cy="87880"/>
          </a:xfrm>
        </p:grpSpPr>
        <p:cxnSp>
          <p:nvCxnSpPr>
            <p:cNvPr id="9" name="Straight Connector 8">
              <a:extLst>
                <a:ext uri="{FF2B5EF4-FFF2-40B4-BE49-F238E27FC236}">
                  <a16:creationId xmlns:a16="http://schemas.microsoft.com/office/drawing/2014/main" id="{A194A3A8-0C54-0EBA-32C0-128747789439}"/>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30BA16B-ED19-CA06-B3D9-88434DB529AB}"/>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14" name="Text Placeholder 7">
            <a:extLst>
              <a:ext uri="{FF2B5EF4-FFF2-40B4-BE49-F238E27FC236}">
                <a16:creationId xmlns:a16="http://schemas.microsoft.com/office/drawing/2014/main" id="{DFC9F35B-71D5-8680-CB9C-4FBADE9A4D66}"/>
              </a:ext>
            </a:extLst>
          </p:cNvPr>
          <p:cNvSpPr>
            <a:spLocks noGrp="1"/>
          </p:cNvSpPr>
          <p:nvPr>
            <p:ph type="body" sz="quarter" idx="26"/>
          </p:nvPr>
        </p:nvSpPr>
        <p:spPr>
          <a:xfrm>
            <a:off x="3054350" y="584199"/>
            <a:ext cx="8245475" cy="1006047"/>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8" name="Text Placeholder 7">
            <a:extLst>
              <a:ext uri="{FF2B5EF4-FFF2-40B4-BE49-F238E27FC236}">
                <a16:creationId xmlns:a16="http://schemas.microsoft.com/office/drawing/2014/main" id="{3F9F90F1-907D-7070-4FBA-4A2BC0B2F24B}"/>
              </a:ext>
            </a:extLst>
          </p:cNvPr>
          <p:cNvSpPr>
            <a:spLocks noGrp="1"/>
          </p:cNvSpPr>
          <p:nvPr>
            <p:ph type="body" sz="quarter" idx="27"/>
          </p:nvPr>
        </p:nvSpPr>
        <p:spPr>
          <a:xfrm>
            <a:off x="3054350" y="1755088"/>
            <a:ext cx="8245475" cy="1006047"/>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0" name="Text Placeholder 7">
            <a:extLst>
              <a:ext uri="{FF2B5EF4-FFF2-40B4-BE49-F238E27FC236}">
                <a16:creationId xmlns:a16="http://schemas.microsoft.com/office/drawing/2014/main" id="{3503DD1B-1B73-8A6B-1E89-1961141AA87D}"/>
              </a:ext>
            </a:extLst>
          </p:cNvPr>
          <p:cNvSpPr>
            <a:spLocks noGrp="1"/>
          </p:cNvSpPr>
          <p:nvPr>
            <p:ph type="body" sz="quarter" idx="28"/>
          </p:nvPr>
        </p:nvSpPr>
        <p:spPr>
          <a:xfrm>
            <a:off x="3054350" y="2925977"/>
            <a:ext cx="8245475" cy="1006047"/>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E611618D-976B-988D-D033-8809F946AD45}"/>
              </a:ext>
            </a:extLst>
          </p:cNvPr>
          <p:cNvSpPr>
            <a:spLocks noGrp="1"/>
          </p:cNvSpPr>
          <p:nvPr>
            <p:ph type="body" sz="quarter" idx="29"/>
          </p:nvPr>
        </p:nvSpPr>
        <p:spPr>
          <a:xfrm>
            <a:off x="3054350" y="4096866"/>
            <a:ext cx="8245475" cy="1006047"/>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3" name="Text Placeholder 7">
            <a:extLst>
              <a:ext uri="{FF2B5EF4-FFF2-40B4-BE49-F238E27FC236}">
                <a16:creationId xmlns:a16="http://schemas.microsoft.com/office/drawing/2014/main" id="{CD3E0708-8299-822D-7D8F-A540C3B56C1E}"/>
              </a:ext>
            </a:extLst>
          </p:cNvPr>
          <p:cNvSpPr>
            <a:spLocks noGrp="1"/>
          </p:cNvSpPr>
          <p:nvPr>
            <p:ph type="body" sz="quarter" idx="30"/>
          </p:nvPr>
        </p:nvSpPr>
        <p:spPr>
          <a:xfrm>
            <a:off x="3054350" y="5267753"/>
            <a:ext cx="8245475" cy="1006047"/>
          </a:xfrm>
        </p:spPr>
        <p:txBody>
          <a:bodyPr anchor="ctr">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127276999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ummary S04V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110E5-7C92-C71B-6465-30BF86DFB662}"/>
              </a:ext>
            </a:extLst>
          </p:cNvPr>
          <p:cNvSpPr/>
          <p:nvPr userDrawn="1"/>
        </p:nvSpPr>
        <p:spPr>
          <a:xfrm>
            <a:off x="5082381" y="2034496"/>
            <a:ext cx="2027237" cy="4823504"/>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Rectangle 4">
            <a:extLst>
              <a:ext uri="{FF2B5EF4-FFF2-40B4-BE49-F238E27FC236}">
                <a16:creationId xmlns:a16="http://schemas.microsoft.com/office/drawing/2014/main" id="{5067F3D3-4A12-2E75-B01E-1D4FFC79BAB5}"/>
              </a:ext>
            </a:extLst>
          </p:cNvPr>
          <p:cNvSpPr/>
          <p:nvPr userDrawn="1"/>
        </p:nvSpPr>
        <p:spPr>
          <a:xfrm>
            <a:off x="584200" y="2034496"/>
            <a:ext cx="2027237" cy="4823504"/>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Rectangle 5">
            <a:extLst>
              <a:ext uri="{FF2B5EF4-FFF2-40B4-BE49-F238E27FC236}">
                <a16:creationId xmlns:a16="http://schemas.microsoft.com/office/drawing/2014/main" id="{22BDC65A-83E7-C511-32D9-813802722A58}"/>
              </a:ext>
            </a:extLst>
          </p:cNvPr>
          <p:cNvSpPr/>
          <p:nvPr userDrawn="1"/>
        </p:nvSpPr>
        <p:spPr>
          <a:xfrm>
            <a:off x="9580563" y="2034496"/>
            <a:ext cx="2027237" cy="4823504"/>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584199" y="584201"/>
            <a:ext cx="11020425" cy="985520"/>
          </a:xfrm>
        </p:spPr>
        <p:txBody>
          <a:bodyPr anchor="t">
            <a:noAutofit/>
          </a:bodyPr>
          <a:lstStyle>
            <a:lvl1pPr algn="ctr">
              <a:defRPr sz="4400">
                <a:latin typeface="+mj-lt"/>
                <a:cs typeface="Poppins" pitchFamily="2" charset="77"/>
              </a:defRPr>
            </a:lvl1pPr>
          </a:lstStyle>
          <a:p>
            <a:r>
              <a:rPr lang="en-US" dirty="0"/>
              <a:t>Click to edit Master title style</a:t>
            </a:r>
          </a:p>
        </p:txBody>
      </p:sp>
      <p:grpSp>
        <p:nvGrpSpPr>
          <p:cNvPr id="7" name="Group 6">
            <a:extLst>
              <a:ext uri="{FF2B5EF4-FFF2-40B4-BE49-F238E27FC236}">
                <a16:creationId xmlns:a16="http://schemas.microsoft.com/office/drawing/2014/main" id="{4D6D6C6E-0AF7-097B-00D3-B11D4ABCF056}"/>
              </a:ext>
            </a:extLst>
          </p:cNvPr>
          <p:cNvGrpSpPr/>
          <p:nvPr userDrawn="1"/>
        </p:nvGrpSpPr>
        <p:grpSpPr>
          <a:xfrm>
            <a:off x="11299825" y="584994"/>
            <a:ext cx="304800" cy="87880"/>
            <a:chOff x="587375" y="584994"/>
            <a:chExt cx="304800" cy="87880"/>
          </a:xfrm>
        </p:grpSpPr>
        <p:cxnSp>
          <p:nvCxnSpPr>
            <p:cNvPr id="9" name="Straight Connector 8">
              <a:extLst>
                <a:ext uri="{FF2B5EF4-FFF2-40B4-BE49-F238E27FC236}">
                  <a16:creationId xmlns:a16="http://schemas.microsoft.com/office/drawing/2014/main" id="{A194A3A8-0C54-0EBA-32C0-128747789439}"/>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30BA16B-ED19-CA06-B3D9-88434DB529AB}"/>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14" name="Text Placeholder 7">
            <a:extLst>
              <a:ext uri="{FF2B5EF4-FFF2-40B4-BE49-F238E27FC236}">
                <a16:creationId xmlns:a16="http://schemas.microsoft.com/office/drawing/2014/main" id="{DFC9F35B-71D5-8680-CB9C-4FBADE9A4D66}"/>
              </a:ext>
            </a:extLst>
          </p:cNvPr>
          <p:cNvSpPr>
            <a:spLocks noGrp="1"/>
          </p:cNvSpPr>
          <p:nvPr>
            <p:ph type="body" sz="quarter" idx="26"/>
          </p:nvPr>
        </p:nvSpPr>
        <p:spPr>
          <a:xfrm>
            <a:off x="618649" y="2034496"/>
            <a:ext cx="1958339" cy="634198"/>
          </a:xfrm>
        </p:spPr>
        <p:txBody>
          <a:bodyPr anchor="ctr">
            <a:noAutofit/>
          </a:bodyPr>
          <a:lstStyle>
            <a:lvl1pPr marL="0" indent="0" algn="ctr">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8" name="Text Placeholder 7">
            <a:extLst>
              <a:ext uri="{FF2B5EF4-FFF2-40B4-BE49-F238E27FC236}">
                <a16:creationId xmlns:a16="http://schemas.microsoft.com/office/drawing/2014/main" id="{3F9F90F1-907D-7070-4FBA-4A2BC0B2F24B}"/>
              </a:ext>
            </a:extLst>
          </p:cNvPr>
          <p:cNvSpPr>
            <a:spLocks noGrp="1"/>
          </p:cNvSpPr>
          <p:nvPr>
            <p:ph type="body" sz="quarter" idx="27"/>
          </p:nvPr>
        </p:nvSpPr>
        <p:spPr>
          <a:xfrm>
            <a:off x="2867740" y="2034496"/>
            <a:ext cx="1958339" cy="634198"/>
          </a:xfrm>
        </p:spPr>
        <p:txBody>
          <a:bodyPr anchor="ctr">
            <a:noAutofit/>
          </a:bodyPr>
          <a:lstStyle>
            <a:lvl1pPr marL="0" indent="0" algn="ctr">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0" name="Text Placeholder 7">
            <a:extLst>
              <a:ext uri="{FF2B5EF4-FFF2-40B4-BE49-F238E27FC236}">
                <a16:creationId xmlns:a16="http://schemas.microsoft.com/office/drawing/2014/main" id="{3503DD1B-1B73-8A6B-1E89-1961141AA87D}"/>
              </a:ext>
            </a:extLst>
          </p:cNvPr>
          <p:cNvSpPr>
            <a:spLocks noGrp="1"/>
          </p:cNvSpPr>
          <p:nvPr>
            <p:ph type="body" sz="quarter" idx="28"/>
          </p:nvPr>
        </p:nvSpPr>
        <p:spPr>
          <a:xfrm>
            <a:off x="5116831" y="2034496"/>
            <a:ext cx="1958339" cy="634198"/>
          </a:xfrm>
        </p:spPr>
        <p:txBody>
          <a:bodyPr anchor="ctr">
            <a:noAutofit/>
          </a:bodyPr>
          <a:lstStyle>
            <a:lvl1pPr marL="0" indent="0" algn="ctr">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E611618D-976B-988D-D033-8809F946AD45}"/>
              </a:ext>
            </a:extLst>
          </p:cNvPr>
          <p:cNvSpPr>
            <a:spLocks noGrp="1"/>
          </p:cNvSpPr>
          <p:nvPr>
            <p:ph type="body" sz="quarter" idx="29"/>
          </p:nvPr>
        </p:nvSpPr>
        <p:spPr>
          <a:xfrm>
            <a:off x="7365922" y="2034496"/>
            <a:ext cx="1958339" cy="634198"/>
          </a:xfrm>
        </p:spPr>
        <p:txBody>
          <a:bodyPr anchor="ctr">
            <a:noAutofit/>
          </a:bodyPr>
          <a:lstStyle>
            <a:lvl1pPr marL="0" indent="0" algn="ctr">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3" name="Text Placeholder 7">
            <a:extLst>
              <a:ext uri="{FF2B5EF4-FFF2-40B4-BE49-F238E27FC236}">
                <a16:creationId xmlns:a16="http://schemas.microsoft.com/office/drawing/2014/main" id="{CD3E0708-8299-822D-7D8F-A540C3B56C1E}"/>
              </a:ext>
            </a:extLst>
          </p:cNvPr>
          <p:cNvSpPr>
            <a:spLocks noGrp="1"/>
          </p:cNvSpPr>
          <p:nvPr>
            <p:ph type="body" sz="quarter" idx="30"/>
          </p:nvPr>
        </p:nvSpPr>
        <p:spPr>
          <a:xfrm>
            <a:off x="9615012" y="2034496"/>
            <a:ext cx="1958339" cy="634198"/>
          </a:xfrm>
        </p:spPr>
        <p:txBody>
          <a:bodyPr anchor="ctr">
            <a:noAutofit/>
          </a:bodyPr>
          <a:lstStyle>
            <a:lvl1pPr marL="0" indent="0" algn="ctr">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203409093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act Us S05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584201" y="2766219"/>
            <a:ext cx="4502150" cy="1325563"/>
          </a:xfrm>
        </p:spPr>
        <p:txBody>
          <a:bodyPr anchor="ctr">
            <a:noAutofit/>
          </a:bodyPr>
          <a:lstStyle>
            <a:lvl1pPr algn="l">
              <a:defRPr sz="4400">
                <a:latin typeface="+mj-lt"/>
                <a:cs typeface="Poppins" pitchFamily="2" charset="77"/>
              </a:defRPr>
            </a:lvl1pPr>
          </a:lstStyle>
          <a:p>
            <a:r>
              <a:rPr lang="en-US" dirty="0"/>
              <a:t>Click to edit Master title style</a:t>
            </a:r>
          </a:p>
        </p:txBody>
      </p:sp>
      <p:grpSp>
        <p:nvGrpSpPr>
          <p:cNvPr id="7" name="Group 6">
            <a:extLst>
              <a:ext uri="{FF2B5EF4-FFF2-40B4-BE49-F238E27FC236}">
                <a16:creationId xmlns:a16="http://schemas.microsoft.com/office/drawing/2014/main" id="{4D6D6C6E-0AF7-097B-00D3-B11D4ABCF056}"/>
              </a:ext>
            </a:extLst>
          </p:cNvPr>
          <p:cNvGrpSpPr/>
          <p:nvPr userDrawn="1"/>
        </p:nvGrpSpPr>
        <p:grpSpPr>
          <a:xfrm>
            <a:off x="11299825" y="584994"/>
            <a:ext cx="304800" cy="87880"/>
            <a:chOff x="587375" y="584994"/>
            <a:chExt cx="304800" cy="87880"/>
          </a:xfrm>
        </p:grpSpPr>
        <p:cxnSp>
          <p:nvCxnSpPr>
            <p:cNvPr id="9" name="Straight Connector 8">
              <a:extLst>
                <a:ext uri="{FF2B5EF4-FFF2-40B4-BE49-F238E27FC236}">
                  <a16:creationId xmlns:a16="http://schemas.microsoft.com/office/drawing/2014/main" id="{A194A3A8-0C54-0EBA-32C0-128747789439}"/>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30BA16B-ED19-CA06-B3D9-88434DB529AB}"/>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39" name="Text Placeholder 7">
            <a:extLst>
              <a:ext uri="{FF2B5EF4-FFF2-40B4-BE49-F238E27FC236}">
                <a16:creationId xmlns:a16="http://schemas.microsoft.com/office/drawing/2014/main" id="{C6C9B8B2-1134-BB17-0F1A-D4997FE2342D}"/>
              </a:ext>
            </a:extLst>
          </p:cNvPr>
          <p:cNvSpPr>
            <a:spLocks noGrp="1"/>
          </p:cNvSpPr>
          <p:nvPr>
            <p:ph type="body" sz="quarter" idx="13" hasCustomPrompt="1"/>
          </p:nvPr>
        </p:nvSpPr>
        <p:spPr>
          <a:xfrm>
            <a:off x="6096000" y="884932"/>
            <a:ext cx="5508625" cy="369827"/>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Website</a:t>
            </a:r>
          </a:p>
        </p:txBody>
      </p:sp>
      <p:sp>
        <p:nvSpPr>
          <p:cNvPr id="40" name="Text Placeholder 7">
            <a:extLst>
              <a:ext uri="{FF2B5EF4-FFF2-40B4-BE49-F238E27FC236}">
                <a16:creationId xmlns:a16="http://schemas.microsoft.com/office/drawing/2014/main" id="{9C95E7AF-16F8-C807-CBD7-B8581B52CED6}"/>
              </a:ext>
            </a:extLst>
          </p:cNvPr>
          <p:cNvSpPr>
            <a:spLocks noGrp="1"/>
          </p:cNvSpPr>
          <p:nvPr>
            <p:ph type="body" sz="quarter" idx="16"/>
          </p:nvPr>
        </p:nvSpPr>
        <p:spPr>
          <a:xfrm>
            <a:off x="6096000" y="1466816"/>
            <a:ext cx="5508625" cy="369827"/>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53" name="Text Placeholder 7">
            <a:extLst>
              <a:ext uri="{FF2B5EF4-FFF2-40B4-BE49-F238E27FC236}">
                <a16:creationId xmlns:a16="http://schemas.microsoft.com/office/drawing/2014/main" id="{E00E7E40-44F1-FBBA-D92B-E50AC4F0DC45}"/>
              </a:ext>
            </a:extLst>
          </p:cNvPr>
          <p:cNvSpPr>
            <a:spLocks noGrp="1"/>
          </p:cNvSpPr>
          <p:nvPr>
            <p:ph type="body" sz="quarter" idx="17" hasCustomPrompt="1"/>
          </p:nvPr>
        </p:nvSpPr>
        <p:spPr>
          <a:xfrm>
            <a:off x="6096000" y="2263740"/>
            <a:ext cx="5508625" cy="369827"/>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Email</a:t>
            </a:r>
          </a:p>
        </p:txBody>
      </p:sp>
      <p:sp>
        <p:nvSpPr>
          <p:cNvPr id="54" name="Text Placeholder 7">
            <a:extLst>
              <a:ext uri="{FF2B5EF4-FFF2-40B4-BE49-F238E27FC236}">
                <a16:creationId xmlns:a16="http://schemas.microsoft.com/office/drawing/2014/main" id="{BE716859-CF38-04EB-9CC3-0E28EA77D258}"/>
              </a:ext>
            </a:extLst>
          </p:cNvPr>
          <p:cNvSpPr>
            <a:spLocks noGrp="1"/>
          </p:cNvSpPr>
          <p:nvPr>
            <p:ph type="body" sz="quarter" idx="18"/>
          </p:nvPr>
        </p:nvSpPr>
        <p:spPr>
          <a:xfrm>
            <a:off x="6096000" y="2845624"/>
            <a:ext cx="5508625" cy="369827"/>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55" name="Text Placeholder 7">
            <a:extLst>
              <a:ext uri="{FF2B5EF4-FFF2-40B4-BE49-F238E27FC236}">
                <a16:creationId xmlns:a16="http://schemas.microsoft.com/office/drawing/2014/main" id="{10654B0D-9250-D988-A790-26613C32232E}"/>
              </a:ext>
            </a:extLst>
          </p:cNvPr>
          <p:cNvSpPr>
            <a:spLocks noGrp="1"/>
          </p:cNvSpPr>
          <p:nvPr>
            <p:ph type="body" sz="quarter" idx="19" hasCustomPrompt="1"/>
          </p:nvPr>
        </p:nvSpPr>
        <p:spPr>
          <a:xfrm>
            <a:off x="6096000" y="3642548"/>
            <a:ext cx="5508625" cy="369827"/>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Phone Number</a:t>
            </a:r>
          </a:p>
        </p:txBody>
      </p:sp>
      <p:sp>
        <p:nvSpPr>
          <p:cNvPr id="56" name="Text Placeholder 7">
            <a:extLst>
              <a:ext uri="{FF2B5EF4-FFF2-40B4-BE49-F238E27FC236}">
                <a16:creationId xmlns:a16="http://schemas.microsoft.com/office/drawing/2014/main" id="{6905ADEF-9F91-866D-D04D-C5609B8D5006}"/>
              </a:ext>
            </a:extLst>
          </p:cNvPr>
          <p:cNvSpPr>
            <a:spLocks noGrp="1"/>
          </p:cNvSpPr>
          <p:nvPr>
            <p:ph type="body" sz="quarter" idx="20"/>
          </p:nvPr>
        </p:nvSpPr>
        <p:spPr>
          <a:xfrm>
            <a:off x="6096000" y="4224432"/>
            <a:ext cx="5508625" cy="369827"/>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57" name="Text Placeholder 7">
            <a:extLst>
              <a:ext uri="{FF2B5EF4-FFF2-40B4-BE49-F238E27FC236}">
                <a16:creationId xmlns:a16="http://schemas.microsoft.com/office/drawing/2014/main" id="{8CF870E7-54E5-A28E-2F88-65A79CA0C1B1}"/>
              </a:ext>
            </a:extLst>
          </p:cNvPr>
          <p:cNvSpPr>
            <a:spLocks noGrp="1"/>
          </p:cNvSpPr>
          <p:nvPr>
            <p:ph type="body" sz="quarter" idx="21" hasCustomPrompt="1"/>
          </p:nvPr>
        </p:nvSpPr>
        <p:spPr>
          <a:xfrm>
            <a:off x="6096000" y="5021357"/>
            <a:ext cx="5508625" cy="369827"/>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Location</a:t>
            </a:r>
          </a:p>
        </p:txBody>
      </p:sp>
      <p:sp>
        <p:nvSpPr>
          <p:cNvPr id="58" name="Text Placeholder 7">
            <a:extLst>
              <a:ext uri="{FF2B5EF4-FFF2-40B4-BE49-F238E27FC236}">
                <a16:creationId xmlns:a16="http://schemas.microsoft.com/office/drawing/2014/main" id="{BC4A4443-8C5D-4F1E-B047-DB6175BC03D9}"/>
              </a:ext>
            </a:extLst>
          </p:cNvPr>
          <p:cNvSpPr>
            <a:spLocks noGrp="1"/>
          </p:cNvSpPr>
          <p:nvPr>
            <p:ph type="body" sz="quarter" idx="22"/>
          </p:nvPr>
        </p:nvSpPr>
        <p:spPr>
          <a:xfrm>
            <a:off x="6096000" y="5603241"/>
            <a:ext cx="5508625" cy="369827"/>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73981692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act Us S05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584201" y="2766219"/>
            <a:ext cx="4502150" cy="1325563"/>
          </a:xfrm>
        </p:spPr>
        <p:txBody>
          <a:bodyPr anchor="ctr">
            <a:noAutofit/>
          </a:bodyPr>
          <a:lstStyle>
            <a:lvl1pPr algn="l">
              <a:defRPr sz="4400">
                <a:latin typeface="+mj-lt"/>
                <a:cs typeface="Poppins" pitchFamily="2" charset="77"/>
              </a:defRPr>
            </a:lvl1pPr>
          </a:lstStyle>
          <a:p>
            <a:r>
              <a:rPr lang="en-US" dirty="0"/>
              <a:t>Click to edit Master title style</a:t>
            </a:r>
          </a:p>
        </p:txBody>
      </p:sp>
      <p:grpSp>
        <p:nvGrpSpPr>
          <p:cNvPr id="7" name="Group 6">
            <a:extLst>
              <a:ext uri="{FF2B5EF4-FFF2-40B4-BE49-F238E27FC236}">
                <a16:creationId xmlns:a16="http://schemas.microsoft.com/office/drawing/2014/main" id="{4D6D6C6E-0AF7-097B-00D3-B11D4ABCF056}"/>
              </a:ext>
            </a:extLst>
          </p:cNvPr>
          <p:cNvGrpSpPr/>
          <p:nvPr userDrawn="1"/>
        </p:nvGrpSpPr>
        <p:grpSpPr>
          <a:xfrm>
            <a:off x="11299825" y="584994"/>
            <a:ext cx="304800" cy="87880"/>
            <a:chOff x="587375" y="584994"/>
            <a:chExt cx="304800" cy="87880"/>
          </a:xfrm>
        </p:grpSpPr>
        <p:cxnSp>
          <p:nvCxnSpPr>
            <p:cNvPr id="9" name="Straight Connector 8">
              <a:extLst>
                <a:ext uri="{FF2B5EF4-FFF2-40B4-BE49-F238E27FC236}">
                  <a16:creationId xmlns:a16="http://schemas.microsoft.com/office/drawing/2014/main" id="{A194A3A8-0C54-0EBA-32C0-128747789439}"/>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30BA16B-ED19-CA06-B3D9-88434DB529AB}"/>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31" name="Text Placeholder 29">
            <a:extLst>
              <a:ext uri="{FF2B5EF4-FFF2-40B4-BE49-F238E27FC236}">
                <a16:creationId xmlns:a16="http://schemas.microsoft.com/office/drawing/2014/main" id="{63B1BF72-95C9-C967-7334-A0E69CC06F40}"/>
              </a:ext>
            </a:extLst>
          </p:cNvPr>
          <p:cNvSpPr>
            <a:spLocks noGrp="1"/>
          </p:cNvSpPr>
          <p:nvPr>
            <p:ph type="body" sz="quarter" idx="40"/>
          </p:nvPr>
        </p:nvSpPr>
        <p:spPr>
          <a:xfrm>
            <a:off x="6545581" y="1423585"/>
            <a:ext cx="4519294" cy="649031"/>
          </a:xfrm>
          <a:prstGeom prst="rect">
            <a:avLst/>
          </a:prstGeom>
        </p:spPr>
        <p:txBody>
          <a:bodyPr tIns="0" bIns="0" anchor="ctr">
            <a:noAutofit/>
          </a:bodyPr>
          <a:lstStyle>
            <a:lvl1pPr marL="0" indent="0">
              <a:buNone/>
              <a:defRPr sz="1800" b="1"/>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2" name="Text Placeholder 29">
            <a:extLst>
              <a:ext uri="{FF2B5EF4-FFF2-40B4-BE49-F238E27FC236}">
                <a16:creationId xmlns:a16="http://schemas.microsoft.com/office/drawing/2014/main" id="{1FC4FA2F-7AE9-168D-0D5A-DA4BFDBBB4F8}"/>
              </a:ext>
            </a:extLst>
          </p:cNvPr>
          <p:cNvSpPr>
            <a:spLocks noGrp="1"/>
          </p:cNvSpPr>
          <p:nvPr>
            <p:ph type="body" sz="quarter" idx="42"/>
          </p:nvPr>
        </p:nvSpPr>
        <p:spPr>
          <a:xfrm>
            <a:off x="6545581" y="2542308"/>
            <a:ext cx="4519294" cy="649031"/>
          </a:xfrm>
          <a:prstGeom prst="rect">
            <a:avLst/>
          </a:prstGeom>
        </p:spPr>
        <p:txBody>
          <a:bodyPr tIns="0" bIns="0" anchor="ctr">
            <a:noAutofit/>
          </a:bodyPr>
          <a:lstStyle>
            <a:lvl1pPr marL="0" indent="0">
              <a:buNone/>
              <a:defRPr sz="1800" b="1"/>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3" name="Text Placeholder 29">
            <a:extLst>
              <a:ext uri="{FF2B5EF4-FFF2-40B4-BE49-F238E27FC236}">
                <a16:creationId xmlns:a16="http://schemas.microsoft.com/office/drawing/2014/main" id="{F3754505-3926-F1C2-E5BB-1BA22BA50D3E}"/>
              </a:ext>
            </a:extLst>
          </p:cNvPr>
          <p:cNvSpPr>
            <a:spLocks noGrp="1"/>
          </p:cNvSpPr>
          <p:nvPr>
            <p:ph type="body" sz="quarter" idx="44"/>
          </p:nvPr>
        </p:nvSpPr>
        <p:spPr>
          <a:xfrm>
            <a:off x="6545581" y="3661031"/>
            <a:ext cx="4519294" cy="649031"/>
          </a:xfrm>
          <a:prstGeom prst="rect">
            <a:avLst/>
          </a:prstGeom>
        </p:spPr>
        <p:txBody>
          <a:bodyPr tIns="0" bIns="0" anchor="ctr">
            <a:noAutofit/>
          </a:bodyPr>
          <a:lstStyle>
            <a:lvl1pPr marL="0" indent="0">
              <a:buNone/>
              <a:defRPr sz="1800" b="1"/>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4" name="Text Placeholder 29">
            <a:extLst>
              <a:ext uri="{FF2B5EF4-FFF2-40B4-BE49-F238E27FC236}">
                <a16:creationId xmlns:a16="http://schemas.microsoft.com/office/drawing/2014/main" id="{98442E5C-ECC0-EE1A-ADE1-CAA30ED3F3EF}"/>
              </a:ext>
            </a:extLst>
          </p:cNvPr>
          <p:cNvSpPr>
            <a:spLocks noGrp="1"/>
          </p:cNvSpPr>
          <p:nvPr>
            <p:ph type="body" sz="quarter" idx="46"/>
          </p:nvPr>
        </p:nvSpPr>
        <p:spPr>
          <a:xfrm>
            <a:off x="6545581" y="4779754"/>
            <a:ext cx="4519294" cy="649031"/>
          </a:xfrm>
          <a:prstGeom prst="rect">
            <a:avLst/>
          </a:prstGeom>
        </p:spPr>
        <p:txBody>
          <a:bodyPr tIns="0" bIns="0" anchor="ctr">
            <a:noAutofit/>
          </a:bodyPr>
          <a:lstStyle>
            <a:lvl1pPr marL="0" indent="0">
              <a:buNone/>
              <a:defRPr sz="1800" b="1"/>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5" name="Text Placeholder 3">
            <a:extLst>
              <a:ext uri="{FF2B5EF4-FFF2-40B4-BE49-F238E27FC236}">
                <a16:creationId xmlns:a16="http://schemas.microsoft.com/office/drawing/2014/main" id="{D1BEECA7-6A89-70AF-0A62-FE1A39C53A28}"/>
              </a:ext>
            </a:extLst>
          </p:cNvPr>
          <p:cNvSpPr>
            <a:spLocks noGrp="1"/>
          </p:cNvSpPr>
          <p:nvPr>
            <p:ph type="body" sz="quarter" idx="47"/>
          </p:nvPr>
        </p:nvSpPr>
        <p:spPr>
          <a:xfrm>
            <a:off x="5839091" y="1491191"/>
            <a:ext cx="513817" cy="513817"/>
          </a:xfrm>
          <a:custGeom>
            <a:avLst/>
            <a:gdLst>
              <a:gd name="connsiteX0" fmla="*/ 391447 w 513817"/>
              <a:gd name="connsiteY0" fmla="*/ 270430 h 513817"/>
              <a:gd name="connsiteX1" fmla="*/ 294093 w 513817"/>
              <a:gd name="connsiteY1" fmla="*/ 469872 h 513817"/>
              <a:gd name="connsiteX2" fmla="*/ 472576 w 513817"/>
              <a:gd name="connsiteY2" fmla="*/ 270430 h 513817"/>
              <a:gd name="connsiteX3" fmla="*/ 270430 w 513817"/>
              <a:gd name="connsiteY3" fmla="*/ 270430 h 513817"/>
              <a:gd name="connsiteX4" fmla="*/ 270430 w 513817"/>
              <a:gd name="connsiteY4" fmla="*/ 456351 h 513817"/>
              <a:gd name="connsiteX5" fmla="*/ 364404 w 513817"/>
              <a:gd name="connsiteY5" fmla="*/ 270430 h 513817"/>
              <a:gd name="connsiteX6" fmla="*/ 149413 w 513817"/>
              <a:gd name="connsiteY6" fmla="*/ 270430 h 513817"/>
              <a:gd name="connsiteX7" fmla="*/ 243387 w 513817"/>
              <a:gd name="connsiteY7" fmla="*/ 456351 h 513817"/>
              <a:gd name="connsiteX8" fmla="*/ 243387 w 513817"/>
              <a:gd name="connsiteY8" fmla="*/ 270430 h 513817"/>
              <a:gd name="connsiteX9" fmla="*/ 41241 w 513817"/>
              <a:gd name="connsiteY9" fmla="*/ 270430 h 513817"/>
              <a:gd name="connsiteX10" fmla="*/ 219724 w 513817"/>
              <a:gd name="connsiteY10" fmla="*/ 469872 h 513817"/>
              <a:gd name="connsiteX11" fmla="*/ 122370 w 513817"/>
              <a:gd name="connsiteY11" fmla="*/ 270430 h 513817"/>
              <a:gd name="connsiteX12" fmla="*/ 270430 w 513817"/>
              <a:gd name="connsiteY12" fmla="*/ 57466 h 513817"/>
              <a:gd name="connsiteX13" fmla="*/ 270430 w 513817"/>
              <a:gd name="connsiteY13" fmla="*/ 243387 h 513817"/>
              <a:gd name="connsiteX14" fmla="*/ 364404 w 513817"/>
              <a:gd name="connsiteY14" fmla="*/ 243387 h 513817"/>
              <a:gd name="connsiteX15" fmla="*/ 270430 w 513817"/>
              <a:gd name="connsiteY15" fmla="*/ 57466 h 513817"/>
              <a:gd name="connsiteX16" fmla="*/ 243387 w 513817"/>
              <a:gd name="connsiteY16" fmla="*/ 57466 h 513817"/>
              <a:gd name="connsiteX17" fmla="*/ 149413 w 513817"/>
              <a:gd name="connsiteY17" fmla="*/ 243387 h 513817"/>
              <a:gd name="connsiteX18" fmla="*/ 243387 w 513817"/>
              <a:gd name="connsiteY18" fmla="*/ 243387 h 513817"/>
              <a:gd name="connsiteX19" fmla="*/ 294093 w 513817"/>
              <a:gd name="connsiteY19" fmla="*/ 43945 h 513817"/>
              <a:gd name="connsiteX20" fmla="*/ 391447 w 513817"/>
              <a:gd name="connsiteY20" fmla="*/ 243387 h 513817"/>
              <a:gd name="connsiteX21" fmla="*/ 472576 w 513817"/>
              <a:gd name="connsiteY21" fmla="*/ 243387 h 513817"/>
              <a:gd name="connsiteX22" fmla="*/ 294093 w 513817"/>
              <a:gd name="connsiteY22" fmla="*/ 43945 h 513817"/>
              <a:gd name="connsiteX23" fmla="*/ 219724 w 513817"/>
              <a:gd name="connsiteY23" fmla="*/ 43945 h 513817"/>
              <a:gd name="connsiteX24" fmla="*/ 41241 w 513817"/>
              <a:gd name="connsiteY24" fmla="*/ 243387 h 513817"/>
              <a:gd name="connsiteX25" fmla="*/ 122370 w 513817"/>
              <a:gd name="connsiteY25" fmla="*/ 243387 h 513817"/>
              <a:gd name="connsiteX26" fmla="*/ 219724 w 513817"/>
              <a:gd name="connsiteY26" fmla="*/ 43945 h 513817"/>
              <a:gd name="connsiteX27" fmla="*/ 256909 w 513817"/>
              <a:gd name="connsiteY27" fmla="*/ 0 h 513817"/>
              <a:gd name="connsiteX28" fmla="*/ 513817 w 513817"/>
              <a:gd name="connsiteY28" fmla="*/ 256909 h 513817"/>
              <a:gd name="connsiteX29" fmla="*/ 256909 w 513817"/>
              <a:gd name="connsiteY29" fmla="*/ 513817 h 513817"/>
              <a:gd name="connsiteX30" fmla="*/ 0 w 513817"/>
              <a:gd name="connsiteY30" fmla="*/ 256909 h 513817"/>
              <a:gd name="connsiteX31" fmla="*/ 256909 w 513817"/>
              <a:gd name="connsiteY31" fmla="*/ 0 h 5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817" h="513817">
                <a:moveTo>
                  <a:pt x="391447" y="270430"/>
                </a:moveTo>
                <a:cubicBezTo>
                  <a:pt x="386715" y="347503"/>
                  <a:pt x="338038" y="415786"/>
                  <a:pt x="294093" y="469872"/>
                </a:cubicBezTo>
                <a:cubicBezTo>
                  <a:pt x="391447" y="452970"/>
                  <a:pt x="466492" y="371165"/>
                  <a:pt x="472576" y="270430"/>
                </a:cubicBezTo>
                <a:close/>
                <a:moveTo>
                  <a:pt x="270430" y="270430"/>
                </a:moveTo>
                <a:lnTo>
                  <a:pt x="270430" y="456351"/>
                </a:lnTo>
                <a:cubicBezTo>
                  <a:pt x="313699" y="402941"/>
                  <a:pt x="358996" y="340066"/>
                  <a:pt x="364404" y="270430"/>
                </a:cubicBezTo>
                <a:close/>
                <a:moveTo>
                  <a:pt x="149413" y="270430"/>
                </a:moveTo>
                <a:cubicBezTo>
                  <a:pt x="154821" y="340066"/>
                  <a:pt x="200118" y="402941"/>
                  <a:pt x="243387" y="456351"/>
                </a:cubicBezTo>
                <a:lnTo>
                  <a:pt x="243387" y="270430"/>
                </a:lnTo>
                <a:close/>
                <a:moveTo>
                  <a:pt x="41241" y="270430"/>
                </a:moveTo>
                <a:cubicBezTo>
                  <a:pt x="47325" y="371165"/>
                  <a:pt x="122370" y="452970"/>
                  <a:pt x="219724" y="469872"/>
                </a:cubicBezTo>
                <a:cubicBezTo>
                  <a:pt x="175780" y="415786"/>
                  <a:pt x="127778" y="347503"/>
                  <a:pt x="122370" y="270430"/>
                </a:cubicBezTo>
                <a:close/>
                <a:moveTo>
                  <a:pt x="270430" y="57466"/>
                </a:moveTo>
                <a:lnTo>
                  <a:pt x="270430" y="243387"/>
                </a:lnTo>
                <a:lnTo>
                  <a:pt x="364404" y="243387"/>
                </a:lnTo>
                <a:cubicBezTo>
                  <a:pt x="358996" y="173075"/>
                  <a:pt x="313699" y="110876"/>
                  <a:pt x="270430" y="57466"/>
                </a:cubicBezTo>
                <a:close/>
                <a:moveTo>
                  <a:pt x="243387" y="57466"/>
                </a:moveTo>
                <a:cubicBezTo>
                  <a:pt x="200118" y="110876"/>
                  <a:pt x="154821" y="173751"/>
                  <a:pt x="149413" y="243387"/>
                </a:cubicBezTo>
                <a:lnTo>
                  <a:pt x="243387" y="243387"/>
                </a:lnTo>
                <a:close/>
                <a:moveTo>
                  <a:pt x="294093" y="43945"/>
                </a:moveTo>
                <a:cubicBezTo>
                  <a:pt x="338038" y="98031"/>
                  <a:pt x="386715" y="166314"/>
                  <a:pt x="391447" y="243387"/>
                </a:cubicBezTo>
                <a:lnTo>
                  <a:pt x="472576" y="243387"/>
                </a:lnTo>
                <a:cubicBezTo>
                  <a:pt x="466492" y="142652"/>
                  <a:pt x="391447" y="60847"/>
                  <a:pt x="294093" y="43945"/>
                </a:cubicBezTo>
                <a:close/>
                <a:moveTo>
                  <a:pt x="219724" y="43945"/>
                </a:moveTo>
                <a:cubicBezTo>
                  <a:pt x="122370" y="60847"/>
                  <a:pt x="47325" y="142652"/>
                  <a:pt x="41241" y="243387"/>
                </a:cubicBezTo>
                <a:lnTo>
                  <a:pt x="122370" y="243387"/>
                </a:lnTo>
                <a:cubicBezTo>
                  <a:pt x="127102" y="166314"/>
                  <a:pt x="175780" y="98031"/>
                  <a:pt x="219724" y="43945"/>
                </a:cubicBezTo>
                <a:close/>
                <a:moveTo>
                  <a:pt x="256909" y="0"/>
                </a:moveTo>
                <a:cubicBezTo>
                  <a:pt x="398884" y="0"/>
                  <a:pt x="513817" y="114933"/>
                  <a:pt x="513817" y="256909"/>
                </a:cubicBezTo>
                <a:cubicBezTo>
                  <a:pt x="513817" y="398884"/>
                  <a:pt x="398884" y="513817"/>
                  <a:pt x="256909" y="513817"/>
                </a:cubicBezTo>
                <a:cubicBezTo>
                  <a:pt x="114933" y="513817"/>
                  <a:pt x="0" y="398884"/>
                  <a:pt x="0" y="256909"/>
                </a:cubicBezTo>
                <a:cubicBezTo>
                  <a:pt x="0" y="114933"/>
                  <a:pt x="114933" y="0"/>
                  <a:pt x="256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36" name="Text Placeholder 5">
            <a:extLst>
              <a:ext uri="{FF2B5EF4-FFF2-40B4-BE49-F238E27FC236}">
                <a16:creationId xmlns:a16="http://schemas.microsoft.com/office/drawing/2014/main" id="{B0D9E394-4F17-2CD5-15A1-F59B1880897E}"/>
              </a:ext>
            </a:extLst>
          </p:cNvPr>
          <p:cNvSpPr>
            <a:spLocks noGrp="1"/>
          </p:cNvSpPr>
          <p:nvPr>
            <p:ph type="body" sz="quarter" idx="43"/>
          </p:nvPr>
        </p:nvSpPr>
        <p:spPr>
          <a:xfrm>
            <a:off x="5825570" y="2569349"/>
            <a:ext cx="540860" cy="594946"/>
          </a:xfrm>
          <a:custGeom>
            <a:avLst/>
            <a:gdLst>
              <a:gd name="connsiteX0" fmla="*/ 270768 w 540860"/>
              <a:gd name="connsiteY0" fmla="*/ 393307 h 594946"/>
              <a:gd name="connsiteX1" fmla="*/ 205527 w 540860"/>
              <a:gd name="connsiteY1" fmla="*/ 419167 h 594946"/>
              <a:gd name="connsiteX2" fmla="*/ 196062 w 540860"/>
              <a:gd name="connsiteY2" fmla="*/ 427956 h 594946"/>
              <a:gd name="connsiteX3" fmla="*/ 62199 w 540860"/>
              <a:gd name="connsiteY3" fmla="*/ 554382 h 594946"/>
              <a:gd name="connsiteX4" fmla="*/ 478661 w 540860"/>
              <a:gd name="connsiteY4" fmla="*/ 554382 h 594946"/>
              <a:gd name="connsiteX5" fmla="*/ 345474 w 540860"/>
              <a:gd name="connsiteY5" fmla="*/ 427956 h 594946"/>
              <a:gd name="connsiteX6" fmla="*/ 336009 w 540860"/>
              <a:gd name="connsiteY6" fmla="*/ 419167 h 594946"/>
              <a:gd name="connsiteX7" fmla="*/ 270768 w 540860"/>
              <a:gd name="connsiteY7" fmla="*/ 393307 h 594946"/>
              <a:gd name="connsiteX8" fmla="*/ 500296 w 540860"/>
              <a:gd name="connsiteY8" fmla="*/ 281247 h 594946"/>
              <a:gd name="connsiteX9" fmla="*/ 365081 w 540860"/>
              <a:gd name="connsiteY9" fmla="*/ 409701 h 594946"/>
              <a:gd name="connsiteX10" fmla="*/ 500296 w 540860"/>
              <a:gd name="connsiteY10" fmla="*/ 538156 h 594946"/>
              <a:gd name="connsiteX11" fmla="*/ 40565 w 540860"/>
              <a:gd name="connsiteY11" fmla="*/ 280571 h 594946"/>
              <a:gd name="connsiteX12" fmla="*/ 40565 w 540860"/>
              <a:gd name="connsiteY12" fmla="*/ 537480 h 594946"/>
              <a:gd name="connsiteX13" fmla="*/ 175780 w 540860"/>
              <a:gd name="connsiteY13" fmla="*/ 409025 h 594946"/>
              <a:gd name="connsiteX14" fmla="*/ 270429 w 540860"/>
              <a:gd name="connsiteY14" fmla="*/ 215668 h 594946"/>
              <a:gd name="connsiteX15" fmla="*/ 248795 w 540860"/>
              <a:gd name="connsiteY15" fmla="*/ 237302 h 594946"/>
              <a:gd name="connsiteX16" fmla="*/ 270429 w 540860"/>
              <a:gd name="connsiteY16" fmla="*/ 258936 h 594946"/>
              <a:gd name="connsiteX17" fmla="*/ 292064 w 540860"/>
              <a:gd name="connsiteY17" fmla="*/ 237302 h 594946"/>
              <a:gd name="connsiteX18" fmla="*/ 270429 w 540860"/>
              <a:gd name="connsiteY18" fmla="*/ 215668 h 594946"/>
              <a:gd name="connsiteX19" fmla="*/ 271105 w 540860"/>
              <a:gd name="connsiteY19" fmla="*/ 147384 h 594946"/>
              <a:gd name="connsiteX20" fmla="*/ 358995 w 540860"/>
              <a:gd name="connsiteY20" fmla="*/ 235274 h 594946"/>
              <a:gd name="connsiteX21" fmla="*/ 358995 w 540860"/>
              <a:gd name="connsiteY21" fmla="*/ 256908 h 594946"/>
              <a:gd name="connsiteX22" fmla="*/ 337361 w 540860"/>
              <a:gd name="connsiteY22" fmla="*/ 278543 h 594946"/>
              <a:gd name="connsiteX23" fmla="*/ 304233 w 540860"/>
              <a:gd name="connsiteY23" fmla="*/ 263669 h 594946"/>
              <a:gd name="connsiteX24" fmla="*/ 248119 w 540860"/>
              <a:gd name="connsiteY24" fmla="*/ 272458 h 594946"/>
              <a:gd name="connsiteX25" fmla="*/ 229865 w 540860"/>
              <a:gd name="connsiteY25" fmla="*/ 219048 h 594946"/>
              <a:gd name="connsiteX26" fmla="*/ 279218 w 540860"/>
              <a:gd name="connsiteY26" fmla="*/ 192005 h 594946"/>
              <a:gd name="connsiteX27" fmla="*/ 315050 w 540860"/>
              <a:gd name="connsiteY27" fmla="*/ 235950 h 594946"/>
              <a:gd name="connsiteX28" fmla="*/ 336685 w 540860"/>
              <a:gd name="connsiteY28" fmla="*/ 257584 h 594946"/>
              <a:gd name="connsiteX29" fmla="*/ 336685 w 540860"/>
              <a:gd name="connsiteY29" fmla="*/ 235950 h 594946"/>
              <a:gd name="connsiteX30" fmla="*/ 271105 w 540860"/>
              <a:gd name="connsiteY30" fmla="*/ 170371 h 594946"/>
              <a:gd name="connsiteX31" fmla="*/ 205526 w 540860"/>
              <a:gd name="connsiteY31" fmla="*/ 235950 h 594946"/>
              <a:gd name="connsiteX32" fmla="*/ 270429 w 540860"/>
              <a:gd name="connsiteY32" fmla="*/ 301529 h 594946"/>
              <a:gd name="connsiteX33" fmla="*/ 303557 w 540860"/>
              <a:gd name="connsiteY33" fmla="*/ 293416 h 594946"/>
              <a:gd name="connsiteX34" fmla="*/ 319107 w 540860"/>
              <a:gd name="connsiteY34" fmla="*/ 298149 h 594946"/>
              <a:gd name="connsiteX35" fmla="*/ 314374 w 540860"/>
              <a:gd name="connsiteY35" fmla="*/ 313698 h 594946"/>
              <a:gd name="connsiteX36" fmla="*/ 270429 w 540860"/>
              <a:gd name="connsiteY36" fmla="*/ 324516 h 594946"/>
              <a:gd name="connsiteX37" fmla="*/ 183216 w 540860"/>
              <a:gd name="connsiteY37" fmla="*/ 235274 h 594946"/>
              <a:gd name="connsiteX38" fmla="*/ 271105 w 540860"/>
              <a:gd name="connsiteY38" fmla="*/ 147384 h 594946"/>
              <a:gd name="connsiteX39" fmla="*/ 135215 w 540860"/>
              <a:gd name="connsiteY39" fmla="*/ 108172 h 594946"/>
              <a:gd name="connsiteX40" fmla="*/ 135215 w 540860"/>
              <a:gd name="connsiteY40" fmla="*/ 333305 h 594946"/>
              <a:gd name="connsiteX41" fmla="*/ 196062 w 540860"/>
              <a:gd name="connsiteY41" fmla="*/ 391447 h 594946"/>
              <a:gd name="connsiteX42" fmla="*/ 344798 w 540860"/>
              <a:gd name="connsiteY42" fmla="*/ 391447 h 594946"/>
              <a:gd name="connsiteX43" fmla="*/ 405645 w 540860"/>
              <a:gd name="connsiteY43" fmla="*/ 333305 h 594946"/>
              <a:gd name="connsiteX44" fmla="*/ 405645 w 540860"/>
              <a:gd name="connsiteY44" fmla="*/ 108172 h 594946"/>
              <a:gd name="connsiteX45" fmla="*/ 270430 w 540860"/>
              <a:gd name="connsiteY45" fmla="*/ 0 h 594946"/>
              <a:gd name="connsiteX46" fmla="*/ 351559 w 540860"/>
              <a:gd name="connsiteY46" fmla="*/ 67608 h 594946"/>
              <a:gd name="connsiteX47" fmla="*/ 446210 w 540860"/>
              <a:gd name="connsiteY47" fmla="*/ 67608 h 594946"/>
              <a:gd name="connsiteX48" fmla="*/ 446210 w 540860"/>
              <a:gd name="connsiteY48" fmla="*/ 126426 h 594946"/>
              <a:gd name="connsiteX49" fmla="*/ 540860 w 540860"/>
              <a:gd name="connsiteY49" fmla="*/ 217020 h 594946"/>
              <a:gd name="connsiteX50" fmla="*/ 540860 w 540860"/>
              <a:gd name="connsiteY50" fmla="*/ 594946 h 594946"/>
              <a:gd name="connsiteX51" fmla="*/ 0 w 540860"/>
              <a:gd name="connsiteY51" fmla="*/ 594946 h 594946"/>
              <a:gd name="connsiteX52" fmla="*/ 0 w 540860"/>
              <a:gd name="connsiteY52" fmla="*/ 217020 h 594946"/>
              <a:gd name="connsiteX53" fmla="*/ 94651 w 540860"/>
              <a:gd name="connsiteY53" fmla="*/ 127102 h 594946"/>
              <a:gd name="connsiteX54" fmla="*/ 94651 w 540860"/>
              <a:gd name="connsiteY54" fmla="*/ 67608 h 594946"/>
              <a:gd name="connsiteX55" fmla="*/ 189301 w 540860"/>
              <a:gd name="connsiteY55" fmla="*/ 67608 h 59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0860" h="594946">
                <a:moveTo>
                  <a:pt x="270768" y="393307"/>
                </a:moveTo>
                <a:cubicBezTo>
                  <a:pt x="247275" y="393307"/>
                  <a:pt x="223781" y="401927"/>
                  <a:pt x="205527" y="419167"/>
                </a:cubicBezTo>
                <a:lnTo>
                  <a:pt x="196062" y="427956"/>
                </a:lnTo>
                <a:lnTo>
                  <a:pt x="62199" y="554382"/>
                </a:lnTo>
                <a:lnTo>
                  <a:pt x="478661" y="554382"/>
                </a:lnTo>
                <a:lnTo>
                  <a:pt x="345474" y="427956"/>
                </a:lnTo>
                <a:lnTo>
                  <a:pt x="336009" y="419167"/>
                </a:lnTo>
                <a:cubicBezTo>
                  <a:pt x="317755" y="401927"/>
                  <a:pt x="294262" y="393307"/>
                  <a:pt x="270768" y="393307"/>
                </a:cubicBezTo>
                <a:close/>
                <a:moveTo>
                  <a:pt x="500296" y="281247"/>
                </a:moveTo>
                <a:lnTo>
                  <a:pt x="365081" y="409701"/>
                </a:lnTo>
                <a:lnTo>
                  <a:pt x="500296" y="538156"/>
                </a:lnTo>
                <a:close/>
                <a:moveTo>
                  <a:pt x="40565" y="280571"/>
                </a:moveTo>
                <a:lnTo>
                  <a:pt x="40565" y="537480"/>
                </a:lnTo>
                <a:lnTo>
                  <a:pt x="175780" y="409025"/>
                </a:lnTo>
                <a:close/>
                <a:moveTo>
                  <a:pt x="270429" y="215668"/>
                </a:moveTo>
                <a:cubicBezTo>
                  <a:pt x="258936" y="215668"/>
                  <a:pt x="248795" y="225133"/>
                  <a:pt x="248795" y="237302"/>
                </a:cubicBezTo>
                <a:cubicBezTo>
                  <a:pt x="248795" y="248795"/>
                  <a:pt x="258260" y="258936"/>
                  <a:pt x="270429" y="258936"/>
                </a:cubicBezTo>
                <a:cubicBezTo>
                  <a:pt x="282599" y="258936"/>
                  <a:pt x="292064" y="249471"/>
                  <a:pt x="292064" y="237302"/>
                </a:cubicBezTo>
                <a:cubicBezTo>
                  <a:pt x="292064" y="225133"/>
                  <a:pt x="282599" y="215668"/>
                  <a:pt x="270429" y="215668"/>
                </a:cubicBezTo>
                <a:close/>
                <a:moveTo>
                  <a:pt x="271105" y="147384"/>
                </a:moveTo>
                <a:cubicBezTo>
                  <a:pt x="319783" y="147384"/>
                  <a:pt x="358995" y="186596"/>
                  <a:pt x="358995" y="235274"/>
                </a:cubicBezTo>
                <a:lnTo>
                  <a:pt x="358995" y="256908"/>
                </a:lnTo>
                <a:cubicBezTo>
                  <a:pt x="358995" y="269078"/>
                  <a:pt x="349530" y="278543"/>
                  <a:pt x="337361" y="278543"/>
                </a:cubicBezTo>
                <a:cubicBezTo>
                  <a:pt x="324515" y="278543"/>
                  <a:pt x="312346" y="273134"/>
                  <a:pt x="304233" y="263669"/>
                </a:cubicBezTo>
                <a:cubicBezTo>
                  <a:pt x="290035" y="279895"/>
                  <a:pt x="266373" y="283275"/>
                  <a:pt x="248119" y="272458"/>
                </a:cubicBezTo>
                <a:cubicBezTo>
                  <a:pt x="229865" y="261641"/>
                  <a:pt x="222428" y="238654"/>
                  <a:pt x="229865" y="219048"/>
                </a:cubicBezTo>
                <a:cubicBezTo>
                  <a:pt x="237302" y="199442"/>
                  <a:pt x="258260" y="187949"/>
                  <a:pt x="279218" y="192005"/>
                </a:cubicBezTo>
                <a:cubicBezTo>
                  <a:pt x="300177" y="196061"/>
                  <a:pt x="315050" y="214315"/>
                  <a:pt x="315050" y="235950"/>
                </a:cubicBezTo>
                <a:cubicBezTo>
                  <a:pt x="315050" y="248119"/>
                  <a:pt x="324515" y="257584"/>
                  <a:pt x="336685" y="257584"/>
                </a:cubicBezTo>
                <a:lnTo>
                  <a:pt x="336685" y="235950"/>
                </a:lnTo>
                <a:cubicBezTo>
                  <a:pt x="336685" y="199442"/>
                  <a:pt x="306937" y="170371"/>
                  <a:pt x="271105" y="170371"/>
                </a:cubicBezTo>
                <a:cubicBezTo>
                  <a:pt x="235273" y="170371"/>
                  <a:pt x="205526" y="200118"/>
                  <a:pt x="205526" y="235950"/>
                </a:cubicBezTo>
                <a:cubicBezTo>
                  <a:pt x="204850" y="271782"/>
                  <a:pt x="234597" y="301529"/>
                  <a:pt x="270429" y="301529"/>
                </a:cubicBezTo>
                <a:cubicBezTo>
                  <a:pt x="281923" y="301529"/>
                  <a:pt x="293416" y="298825"/>
                  <a:pt x="303557" y="293416"/>
                </a:cubicBezTo>
                <a:cubicBezTo>
                  <a:pt x="308966" y="290712"/>
                  <a:pt x="315726" y="292740"/>
                  <a:pt x="319107" y="298149"/>
                </a:cubicBezTo>
                <a:cubicBezTo>
                  <a:pt x="321811" y="303557"/>
                  <a:pt x="319783" y="310318"/>
                  <a:pt x="314374" y="313698"/>
                </a:cubicBezTo>
                <a:cubicBezTo>
                  <a:pt x="300853" y="320459"/>
                  <a:pt x="285979" y="324516"/>
                  <a:pt x="270429" y="324516"/>
                </a:cubicBezTo>
                <a:cubicBezTo>
                  <a:pt x="221752" y="323840"/>
                  <a:pt x="182540" y="284627"/>
                  <a:pt x="183216" y="235274"/>
                </a:cubicBezTo>
                <a:cubicBezTo>
                  <a:pt x="183216" y="186596"/>
                  <a:pt x="222428" y="147384"/>
                  <a:pt x="271105" y="147384"/>
                </a:cubicBezTo>
                <a:close/>
                <a:moveTo>
                  <a:pt x="135215" y="108172"/>
                </a:moveTo>
                <a:lnTo>
                  <a:pt x="135215" y="333305"/>
                </a:lnTo>
                <a:lnTo>
                  <a:pt x="196062" y="391447"/>
                </a:lnTo>
                <a:cubicBezTo>
                  <a:pt x="240007" y="357644"/>
                  <a:pt x="300853" y="357644"/>
                  <a:pt x="344798" y="391447"/>
                </a:cubicBezTo>
                <a:lnTo>
                  <a:pt x="405645" y="333305"/>
                </a:lnTo>
                <a:lnTo>
                  <a:pt x="405645" y="108172"/>
                </a:lnTo>
                <a:close/>
                <a:moveTo>
                  <a:pt x="270430" y="0"/>
                </a:moveTo>
                <a:lnTo>
                  <a:pt x="351559" y="67608"/>
                </a:lnTo>
                <a:lnTo>
                  <a:pt x="446210" y="67608"/>
                </a:lnTo>
                <a:lnTo>
                  <a:pt x="446210" y="126426"/>
                </a:lnTo>
                <a:lnTo>
                  <a:pt x="540860" y="217020"/>
                </a:lnTo>
                <a:lnTo>
                  <a:pt x="540860" y="594946"/>
                </a:lnTo>
                <a:lnTo>
                  <a:pt x="0" y="594946"/>
                </a:lnTo>
                <a:lnTo>
                  <a:pt x="0" y="217020"/>
                </a:lnTo>
                <a:lnTo>
                  <a:pt x="94651" y="127102"/>
                </a:lnTo>
                <a:lnTo>
                  <a:pt x="94651" y="67608"/>
                </a:lnTo>
                <a:lnTo>
                  <a:pt x="189301" y="67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37" name="Text Placeholder 7">
            <a:extLst>
              <a:ext uri="{FF2B5EF4-FFF2-40B4-BE49-F238E27FC236}">
                <a16:creationId xmlns:a16="http://schemas.microsoft.com/office/drawing/2014/main" id="{772A69CD-0326-405E-BE44-4DC84F92DF53}"/>
              </a:ext>
            </a:extLst>
          </p:cNvPr>
          <p:cNvSpPr>
            <a:spLocks noGrp="1"/>
          </p:cNvSpPr>
          <p:nvPr>
            <p:ph type="body" sz="quarter" idx="48"/>
          </p:nvPr>
        </p:nvSpPr>
        <p:spPr>
          <a:xfrm>
            <a:off x="5825911" y="3715116"/>
            <a:ext cx="539842" cy="541115"/>
          </a:xfrm>
          <a:custGeom>
            <a:avLst/>
            <a:gdLst>
              <a:gd name="connsiteX0" fmla="*/ 417472 w 539842"/>
              <a:gd name="connsiteY0" fmla="*/ 321135 h 541115"/>
              <a:gd name="connsiteX1" fmla="*/ 438431 w 539842"/>
              <a:gd name="connsiteY1" fmla="*/ 329924 h 541115"/>
              <a:gd name="connsiteX2" fmla="*/ 531729 w 539842"/>
              <a:gd name="connsiteY2" fmla="*/ 423222 h 541115"/>
              <a:gd name="connsiteX3" fmla="*/ 539842 w 539842"/>
              <a:gd name="connsiteY3" fmla="*/ 444181 h 541115"/>
              <a:gd name="connsiteX4" fmla="*/ 531053 w 539842"/>
              <a:gd name="connsiteY4" fmla="*/ 465139 h 541115"/>
              <a:gd name="connsiteX5" fmla="*/ 520912 w 539842"/>
              <a:gd name="connsiteY5" fmla="*/ 475280 h 541115"/>
              <a:gd name="connsiteX6" fmla="*/ 386373 w 539842"/>
              <a:gd name="connsiteY6" fmla="*/ 340741 h 541115"/>
              <a:gd name="connsiteX7" fmla="*/ 396514 w 539842"/>
              <a:gd name="connsiteY7" fmla="*/ 329924 h 541115"/>
              <a:gd name="connsiteX8" fmla="*/ 417472 w 539842"/>
              <a:gd name="connsiteY8" fmla="*/ 321135 h 541115"/>
              <a:gd name="connsiteX9" fmla="*/ 44956 w 539842"/>
              <a:gd name="connsiteY9" fmla="*/ 39888 h 541115"/>
              <a:gd name="connsiteX10" fmla="*/ 179495 w 539842"/>
              <a:gd name="connsiteY10" fmla="*/ 174427 h 541115"/>
              <a:gd name="connsiteX11" fmla="*/ 158536 w 539842"/>
              <a:gd name="connsiteY11" fmla="*/ 194709 h 541115"/>
              <a:gd name="connsiteX12" fmla="*/ 154480 w 539842"/>
              <a:gd name="connsiteY12" fmla="*/ 204850 h 541115"/>
              <a:gd name="connsiteX13" fmla="*/ 158536 w 539842"/>
              <a:gd name="connsiteY13" fmla="*/ 214991 h 541115"/>
              <a:gd name="connsiteX14" fmla="*/ 326203 w 539842"/>
              <a:gd name="connsiteY14" fmla="*/ 381982 h 541115"/>
              <a:gd name="connsiteX15" fmla="*/ 336344 w 539842"/>
              <a:gd name="connsiteY15" fmla="*/ 386038 h 541115"/>
              <a:gd name="connsiteX16" fmla="*/ 346485 w 539842"/>
              <a:gd name="connsiteY16" fmla="*/ 381982 h 541115"/>
              <a:gd name="connsiteX17" fmla="*/ 366767 w 539842"/>
              <a:gd name="connsiteY17" fmla="*/ 361024 h 541115"/>
              <a:gd name="connsiteX18" fmla="*/ 500630 w 539842"/>
              <a:gd name="connsiteY18" fmla="*/ 495563 h 541115"/>
              <a:gd name="connsiteX19" fmla="*/ 482376 w 539842"/>
              <a:gd name="connsiteY19" fmla="*/ 513817 h 541115"/>
              <a:gd name="connsiteX20" fmla="*/ 413417 w 539842"/>
              <a:gd name="connsiteY20" fmla="*/ 540860 h 541115"/>
              <a:gd name="connsiteX21" fmla="*/ 305245 w 539842"/>
              <a:gd name="connsiteY21" fmla="*/ 509084 h 541115"/>
              <a:gd name="connsiteX22" fmla="*/ 262652 w 539842"/>
              <a:gd name="connsiteY22" fmla="*/ 482041 h 541115"/>
              <a:gd name="connsiteX23" fmla="*/ 56449 w 539842"/>
              <a:gd name="connsiteY23" fmla="*/ 269077 h 541115"/>
              <a:gd name="connsiteX24" fmla="*/ 15885 w 539842"/>
              <a:gd name="connsiteY24" fmla="*/ 198090 h 541115"/>
              <a:gd name="connsiteX25" fmla="*/ 335 w 539842"/>
              <a:gd name="connsiteY25" fmla="*/ 110200 h 541115"/>
              <a:gd name="connsiteX26" fmla="*/ 22645 w 539842"/>
              <a:gd name="connsiteY26" fmla="*/ 62198 h 541115"/>
              <a:gd name="connsiteX27" fmla="*/ 44956 w 539842"/>
              <a:gd name="connsiteY27" fmla="*/ 39888 h 541115"/>
              <a:gd name="connsiteX28" fmla="*/ 97013 w 539842"/>
              <a:gd name="connsiteY28" fmla="*/ 0 h 541115"/>
              <a:gd name="connsiteX29" fmla="*/ 117296 w 539842"/>
              <a:gd name="connsiteY29" fmla="*/ 8789 h 541115"/>
              <a:gd name="connsiteX30" fmla="*/ 210594 w 539842"/>
              <a:gd name="connsiteY30" fmla="*/ 101411 h 541115"/>
              <a:gd name="connsiteX31" fmla="*/ 219383 w 539842"/>
              <a:gd name="connsiteY31" fmla="*/ 122370 h 541115"/>
              <a:gd name="connsiteX32" fmla="*/ 210594 w 539842"/>
              <a:gd name="connsiteY32" fmla="*/ 143328 h 541115"/>
              <a:gd name="connsiteX33" fmla="*/ 200453 w 539842"/>
              <a:gd name="connsiteY33" fmla="*/ 153469 h 541115"/>
              <a:gd name="connsiteX34" fmla="*/ 65914 w 539842"/>
              <a:gd name="connsiteY34" fmla="*/ 18930 h 541115"/>
              <a:gd name="connsiteX35" fmla="*/ 76055 w 539842"/>
              <a:gd name="connsiteY35" fmla="*/ 8789 h 541115"/>
              <a:gd name="connsiteX36" fmla="*/ 97013 w 539842"/>
              <a:gd name="connsiteY36" fmla="*/ 0 h 54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842" h="541115">
                <a:moveTo>
                  <a:pt x="417472" y="321135"/>
                </a:moveTo>
                <a:cubicBezTo>
                  <a:pt x="425585" y="321135"/>
                  <a:pt x="433022" y="324515"/>
                  <a:pt x="438431" y="329924"/>
                </a:cubicBezTo>
                <a:lnTo>
                  <a:pt x="531729" y="423222"/>
                </a:lnTo>
                <a:cubicBezTo>
                  <a:pt x="537138" y="428631"/>
                  <a:pt x="539842" y="436068"/>
                  <a:pt x="539842" y="444181"/>
                </a:cubicBezTo>
                <a:cubicBezTo>
                  <a:pt x="539842" y="452294"/>
                  <a:pt x="536462" y="459730"/>
                  <a:pt x="531053" y="465139"/>
                </a:cubicBezTo>
                <a:lnTo>
                  <a:pt x="520912" y="475280"/>
                </a:lnTo>
                <a:lnTo>
                  <a:pt x="386373" y="340741"/>
                </a:lnTo>
                <a:lnTo>
                  <a:pt x="396514" y="329924"/>
                </a:lnTo>
                <a:cubicBezTo>
                  <a:pt x="401923" y="324515"/>
                  <a:pt x="409360" y="321135"/>
                  <a:pt x="417472" y="321135"/>
                </a:cubicBezTo>
                <a:close/>
                <a:moveTo>
                  <a:pt x="44956" y="39888"/>
                </a:moveTo>
                <a:lnTo>
                  <a:pt x="179495" y="174427"/>
                </a:lnTo>
                <a:lnTo>
                  <a:pt x="158536" y="194709"/>
                </a:lnTo>
                <a:cubicBezTo>
                  <a:pt x="155832" y="197413"/>
                  <a:pt x="154480" y="201470"/>
                  <a:pt x="154480" y="204850"/>
                </a:cubicBezTo>
                <a:cubicBezTo>
                  <a:pt x="154480" y="208231"/>
                  <a:pt x="155832" y="212287"/>
                  <a:pt x="158536" y="214991"/>
                </a:cubicBezTo>
                <a:lnTo>
                  <a:pt x="326203" y="381982"/>
                </a:lnTo>
                <a:cubicBezTo>
                  <a:pt x="328907" y="384686"/>
                  <a:pt x="332964" y="386038"/>
                  <a:pt x="336344" y="386038"/>
                </a:cubicBezTo>
                <a:cubicBezTo>
                  <a:pt x="339724" y="386038"/>
                  <a:pt x="343781" y="384686"/>
                  <a:pt x="346485" y="381982"/>
                </a:cubicBezTo>
                <a:lnTo>
                  <a:pt x="366767" y="361024"/>
                </a:lnTo>
                <a:lnTo>
                  <a:pt x="500630" y="495563"/>
                </a:lnTo>
                <a:lnTo>
                  <a:pt x="482376" y="513817"/>
                </a:lnTo>
                <a:cubicBezTo>
                  <a:pt x="464798" y="532747"/>
                  <a:pt x="439107" y="542888"/>
                  <a:pt x="413417" y="540860"/>
                </a:cubicBezTo>
                <a:cubicBezTo>
                  <a:pt x="374880" y="538155"/>
                  <a:pt x="339048" y="525986"/>
                  <a:pt x="305245" y="509084"/>
                </a:cubicBezTo>
                <a:cubicBezTo>
                  <a:pt x="290371" y="500971"/>
                  <a:pt x="276173" y="492182"/>
                  <a:pt x="262652" y="482041"/>
                </a:cubicBezTo>
                <a:cubicBezTo>
                  <a:pt x="181523" y="424575"/>
                  <a:pt x="111887" y="352235"/>
                  <a:pt x="56449" y="269077"/>
                </a:cubicBezTo>
                <a:cubicBezTo>
                  <a:pt x="40899" y="246767"/>
                  <a:pt x="26702" y="223104"/>
                  <a:pt x="15885" y="198090"/>
                </a:cubicBezTo>
                <a:cubicBezTo>
                  <a:pt x="5743" y="169694"/>
                  <a:pt x="-1693" y="140623"/>
                  <a:pt x="335" y="110200"/>
                </a:cubicBezTo>
                <a:cubicBezTo>
                  <a:pt x="1011" y="91946"/>
                  <a:pt x="9124" y="75044"/>
                  <a:pt x="22645" y="62198"/>
                </a:cubicBezTo>
                <a:cubicBezTo>
                  <a:pt x="28054" y="56790"/>
                  <a:pt x="36167" y="48677"/>
                  <a:pt x="44956" y="39888"/>
                </a:cubicBezTo>
                <a:close/>
                <a:moveTo>
                  <a:pt x="97013" y="0"/>
                </a:moveTo>
                <a:cubicBezTo>
                  <a:pt x="104450" y="0"/>
                  <a:pt x="111887" y="3380"/>
                  <a:pt x="117296" y="8789"/>
                </a:cubicBezTo>
                <a:lnTo>
                  <a:pt x="210594" y="101411"/>
                </a:lnTo>
                <a:cubicBezTo>
                  <a:pt x="216003" y="106820"/>
                  <a:pt x="219383" y="114257"/>
                  <a:pt x="219383" y="122370"/>
                </a:cubicBezTo>
                <a:cubicBezTo>
                  <a:pt x="219383" y="130482"/>
                  <a:pt x="216003" y="137919"/>
                  <a:pt x="210594" y="143328"/>
                </a:cubicBezTo>
                <a:lnTo>
                  <a:pt x="200453" y="153469"/>
                </a:lnTo>
                <a:lnTo>
                  <a:pt x="65914" y="18930"/>
                </a:lnTo>
                <a:lnTo>
                  <a:pt x="76055" y="8789"/>
                </a:lnTo>
                <a:cubicBezTo>
                  <a:pt x="81464" y="3380"/>
                  <a:pt x="89577" y="0"/>
                  <a:pt x="970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38" name="Text Placeholder 8">
            <a:extLst>
              <a:ext uri="{FF2B5EF4-FFF2-40B4-BE49-F238E27FC236}">
                <a16:creationId xmlns:a16="http://schemas.microsoft.com/office/drawing/2014/main" id="{22FDA902-E2B2-82D1-473A-34A141C5D40A}"/>
              </a:ext>
            </a:extLst>
          </p:cNvPr>
          <p:cNvSpPr>
            <a:spLocks noGrp="1"/>
          </p:cNvSpPr>
          <p:nvPr>
            <p:ph type="body" sz="quarter" idx="41"/>
          </p:nvPr>
        </p:nvSpPr>
        <p:spPr>
          <a:xfrm>
            <a:off x="5954486" y="4874403"/>
            <a:ext cx="283026" cy="459731"/>
          </a:xfrm>
          <a:custGeom>
            <a:avLst/>
            <a:gdLst>
              <a:gd name="connsiteX0" fmla="*/ 141514 w 283026"/>
              <a:gd name="connsiteY0" fmla="*/ 81129 h 459731"/>
              <a:gd name="connsiteX1" fmla="*/ 80667 w 283026"/>
              <a:gd name="connsiteY1" fmla="*/ 141976 h 459731"/>
              <a:gd name="connsiteX2" fmla="*/ 141514 w 283026"/>
              <a:gd name="connsiteY2" fmla="*/ 202823 h 459731"/>
              <a:gd name="connsiteX3" fmla="*/ 202361 w 283026"/>
              <a:gd name="connsiteY3" fmla="*/ 141976 h 459731"/>
              <a:gd name="connsiteX4" fmla="*/ 141514 w 283026"/>
              <a:gd name="connsiteY4" fmla="*/ 81129 h 459731"/>
              <a:gd name="connsiteX5" fmla="*/ 141514 w 283026"/>
              <a:gd name="connsiteY5" fmla="*/ 0 h 459731"/>
              <a:gd name="connsiteX6" fmla="*/ 258475 w 283026"/>
              <a:gd name="connsiteY6" fmla="*/ 62199 h 459731"/>
              <a:gd name="connsiteX7" fmla="*/ 273348 w 283026"/>
              <a:gd name="connsiteY7" fmla="*/ 194034 h 459731"/>
              <a:gd name="connsiteX8" fmla="*/ 209121 w 283026"/>
              <a:gd name="connsiteY8" fmla="*/ 336009 h 459731"/>
              <a:gd name="connsiteX9" fmla="*/ 153683 w 283026"/>
              <a:gd name="connsiteY9" fmla="*/ 452294 h 459731"/>
              <a:gd name="connsiteX10" fmla="*/ 141514 w 283026"/>
              <a:gd name="connsiteY10" fmla="*/ 459731 h 459731"/>
              <a:gd name="connsiteX11" fmla="*/ 129344 w 283026"/>
              <a:gd name="connsiteY11" fmla="*/ 452294 h 459731"/>
              <a:gd name="connsiteX12" fmla="*/ 73906 w 283026"/>
              <a:gd name="connsiteY12" fmla="*/ 336009 h 459731"/>
              <a:gd name="connsiteX13" fmla="*/ 9679 w 283026"/>
              <a:gd name="connsiteY13" fmla="*/ 194034 h 459731"/>
              <a:gd name="connsiteX14" fmla="*/ 24553 w 283026"/>
              <a:gd name="connsiteY14" fmla="*/ 62199 h 459731"/>
              <a:gd name="connsiteX15" fmla="*/ 141514 w 283026"/>
              <a:gd name="connsiteY15" fmla="*/ 0 h 4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26" h="459731">
                <a:moveTo>
                  <a:pt x="141514" y="81129"/>
                </a:moveTo>
                <a:cubicBezTo>
                  <a:pt x="107710" y="81129"/>
                  <a:pt x="80667" y="108172"/>
                  <a:pt x="80667" y="141976"/>
                </a:cubicBezTo>
                <a:cubicBezTo>
                  <a:pt x="80667" y="175780"/>
                  <a:pt x="107710" y="202823"/>
                  <a:pt x="141514" y="202823"/>
                </a:cubicBezTo>
                <a:cubicBezTo>
                  <a:pt x="175318" y="202823"/>
                  <a:pt x="202361" y="175780"/>
                  <a:pt x="202361" y="141976"/>
                </a:cubicBezTo>
                <a:cubicBezTo>
                  <a:pt x="202361" y="108172"/>
                  <a:pt x="175318" y="81129"/>
                  <a:pt x="141514" y="81129"/>
                </a:cubicBezTo>
                <a:close/>
                <a:moveTo>
                  <a:pt x="141514" y="0"/>
                </a:moveTo>
                <a:cubicBezTo>
                  <a:pt x="188163" y="0"/>
                  <a:pt x="232108" y="22987"/>
                  <a:pt x="258475" y="62199"/>
                </a:cubicBezTo>
                <a:cubicBezTo>
                  <a:pt x="284842" y="100735"/>
                  <a:pt x="290250" y="150089"/>
                  <a:pt x="273348" y="194034"/>
                </a:cubicBezTo>
                <a:lnTo>
                  <a:pt x="209121" y="336009"/>
                </a:lnTo>
                <a:lnTo>
                  <a:pt x="153683" y="452294"/>
                </a:lnTo>
                <a:cubicBezTo>
                  <a:pt x="151655" y="457027"/>
                  <a:pt x="146922" y="459731"/>
                  <a:pt x="141514" y="459731"/>
                </a:cubicBezTo>
                <a:cubicBezTo>
                  <a:pt x="136105" y="459731"/>
                  <a:pt x="131373" y="457027"/>
                  <a:pt x="129344" y="452294"/>
                </a:cubicBezTo>
                <a:lnTo>
                  <a:pt x="73906" y="336009"/>
                </a:lnTo>
                <a:lnTo>
                  <a:pt x="9679" y="194034"/>
                </a:lnTo>
                <a:cubicBezTo>
                  <a:pt x="-7223" y="150089"/>
                  <a:pt x="-1814" y="100735"/>
                  <a:pt x="24553" y="62199"/>
                </a:cubicBezTo>
                <a:cubicBezTo>
                  <a:pt x="50920" y="22987"/>
                  <a:pt x="94865" y="0"/>
                  <a:pt x="14151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Tree>
    <p:extLst>
      <p:ext uri="{BB962C8B-B14F-4D97-AF65-F5344CB8AC3E}">
        <p14:creationId xmlns:p14="http://schemas.microsoft.com/office/powerpoint/2010/main" val="206552720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S06V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0" y="1788160"/>
            <a:ext cx="12192000" cy="328168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587373" y="2045548"/>
            <a:ext cx="11017251" cy="1383452"/>
          </a:xfrm>
        </p:spPr>
        <p:txBody>
          <a:bodyPr anchor="b">
            <a:noAutofit/>
          </a:bodyPr>
          <a:lstStyle>
            <a:lvl1pPr algn="ctr">
              <a:defRPr sz="4400">
                <a:latin typeface="+mj-lt"/>
                <a:cs typeface="Poppins" pitchFamily="2"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0CA0C2D1-06AD-3620-044D-2EAE71AC87AC}"/>
              </a:ext>
            </a:extLst>
          </p:cNvPr>
          <p:cNvCxnSpPr>
            <a:cxnSpLocks/>
          </p:cNvCxnSpPr>
          <p:nvPr userDrawn="1"/>
        </p:nvCxnSpPr>
        <p:spPr>
          <a:xfrm>
            <a:off x="1638300" y="584994"/>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a:cxnSpLocks/>
          </p:cNvCxnSpPr>
          <p:nvPr userDrawn="1"/>
        </p:nvCxnSpPr>
        <p:spPr>
          <a:xfrm>
            <a:off x="10345266" y="584994"/>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hasCustomPrompt="1"/>
          </p:nvPr>
        </p:nvSpPr>
        <p:spPr>
          <a:xfrm>
            <a:off x="587376" y="3672238"/>
            <a:ext cx="11017250" cy="1140214"/>
          </a:xfrm>
        </p:spPr>
        <p:txBody>
          <a:bodyPr vert="horz" lIns="91440" tIns="45720" rIns="91440" bIns="45720" rtlCol="0">
            <a:noAutofit/>
          </a:bodyPr>
          <a:lstStyle>
            <a:lvl1pPr marL="0" indent="0" algn="ctr">
              <a:buNone/>
              <a:defRPr lang="en-US" sz="1800" b="1" dirty="0"/>
            </a:lvl1pPr>
          </a:lstStyle>
          <a:p>
            <a:pPr marL="228600" lvl="0" indent="-228600">
              <a:lnSpc>
                <a:spcPct val="100000"/>
              </a:lnSpc>
              <a:spcBef>
                <a:spcPts val="0"/>
              </a:spcBef>
            </a:pPr>
            <a:r>
              <a:rPr lang="en-US" dirty="0"/>
              <a:t>Click to edit Master title style</a:t>
            </a:r>
          </a:p>
        </p:txBody>
      </p:sp>
    </p:spTree>
    <p:extLst>
      <p:ext uri="{BB962C8B-B14F-4D97-AF65-F5344CB8AC3E}">
        <p14:creationId xmlns:p14="http://schemas.microsoft.com/office/powerpoint/2010/main" val="661283895"/>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S06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9705974" y="1788160"/>
            <a:ext cx="2486025" cy="328168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587373" y="2045548"/>
            <a:ext cx="5508627" cy="1383452"/>
          </a:xfrm>
        </p:spPr>
        <p:txBody>
          <a:bodyPr anchor="b">
            <a:noAutofit/>
          </a:bodyPr>
          <a:lstStyle>
            <a:lvl1pPr algn="l">
              <a:defRPr sz="4400">
                <a:latin typeface="+mj-lt"/>
                <a:cs typeface="Poppins" pitchFamily="2"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0CA0C2D1-06AD-3620-044D-2EAE71AC87AC}"/>
              </a:ext>
            </a:extLst>
          </p:cNvPr>
          <p:cNvCxnSpPr>
            <a:cxnSpLocks/>
          </p:cNvCxnSpPr>
          <p:nvPr userDrawn="1"/>
        </p:nvCxnSpPr>
        <p:spPr>
          <a:xfrm>
            <a:off x="1638300" y="584994"/>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a:cxnSpLocks/>
          </p:cNvCxnSpPr>
          <p:nvPr userDrawn="1"/>
        </p:nvCxnSpPr>
        <p:spPr>
          <a:xfrm>
            <a:off x="10345266" y="584994"/>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hasCustomPrompt="1"/>
          </p:nvPr>
        </p:nvSpPr>
        <p:spPr>
          <a:xfrm>
            <a:off x="587376" y="3672238"/>
            <a:ext cx="5508626" cy="1140214"/>
          </a:xfrm>
        </p:spPr>
        <p:txBody>
          <a:bodyPr vert="horz" lIns="91440" tIns="45720" rIns="91440" bIns="45720" rtlCol="0">
            <a:noAutofit/>
          </a:bodyPr>
          <a:lstStyle>
            <a:lvl1pPr marL="0" indent="0" algn="l">
              <a:buNone/>
              <a:defRPr lang="en-US" sz="1800" b="1" dirty="0"/>
            </a:lvl1pPr>
          </a:lstStyle>
          <a:p>
            <a:pPr marL="228600" lvl="0" indent="-228600">
              <a:lnSpc>
                <a:spcPct val="100000"/>
              </a:lnSpc>
              <a:spcBef>
                <a:spcPts val="0"/>
              </a:spcBef>
            </a:pPr>
            <a:r>
              <a:rPr lang="en-US" dirty="0"/>
              <a:t>Click to edit Master title style</a:t>
            </a:r>
          </a:p>
        </p:txBody>
      </p:sp>
      <p:sp>
        <p:nvSpPr>
          <p:cNvPr id="3" name="Picture Placeholder 6">
            <a:extLst>
              <a:ext uri="{FF2B5EF4-FFF2-40B4-BE49-F238E27FC236}">
                <a16:creationId xmlns:a16="http://schemas.microsoft.com/office/drawing/2014/main" id="{797822D4-3AF1-5B58-2FF0-158DBC5AC595}"/>
              </a:ext>
            </a:extLst>
          </p:cNvPr>
          <p:cNvSpPr>
            <a:spLocks noGrp="1"/>
          </p:cNvSpPr>
          <p:nvPr>
            <p:ph type="pic" sz="quarter" idx="19"/>
          </p:nvPr>
        </p:nvSpPr>
        <p:spPr>
          <a:xfrm>
            <a:off x="8112125" y="781050"/>
            <a:ext cx="3492500" cy="5295902"/>
          </a:xfrm>
        </p:spPr>
        <p:txBody>
          <a:bodyPr vert="horz" lIns="91440" tIns="45720" rIns="91440" bIns="45720" rtlCol="0">
            <a:normAutofit/>
          </a:bodyPr>
          <a:lstStyle>
            <a:lvl1pPr>
              <a:defRPr lang="en-US" dirty="0"/>
            </a:lvl1pPr>
          </a:lstStyle>
          <a:p>
            <a:pPr marL="0" lvl="0" indent="0">
              <a:buNone/>
            </a:pPr>
            <a:endParaRPr lang="en-US" dirty="0"/>
          </a:p>
        </p:txBody>
      </p:sp>
    </p:spTree>
    <p:extLst>
      <p:ext uri="{BB962C8B-B14F-4D97-AF65-F5344CB8AC3E}">
        <p14:creationId xmlns:p14="http://schemas.microsoft.com/office/powerpoint/2010/main" val="594851916"/>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S06V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1307305" y="2045546"/>
            <a:ext cx="9577390" cy="1383453"/>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1307305" y="2045548"/>
            <a:ext cx="9577390" cy="1383452"/>
          </a:xfrm>
        </p:spPr>
        <p:txBody>
          <a:bodyPr anchor="b">
            <a:noAutofit/>
          </a:bodyPr>
          <a:lstStyle>
            <a:lvl1pPr algn="ctr">
              <a:defRPr sz="4400">
                <a:latin typeface="+mj-lt"/>
                <a:cs typeface="Poppins" pitchFamily="2"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0CA0C2D1-06AD-3620-044D-2EAE71AC87AC}"/>
              </a:ext>
            </a:extLst>
          </p:cNvPr>
          <p:cNvCxnSpPr>
            <a:cxnSpLocks/>
          </p:cNvCxnSpPr>
          <p:nvPr userDrawn="1"/>
        </p:nvCxnSpPr>
        <p:spPr>
          <a:xfrm>
            <a:off x="1638300" y="584994"/>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a:cxnSpLocks/>
          </p:cNvCxnSpPr>
          <p:nvPr userDrawn="1"/>
        </p:nvCxnSpPr>
        <p:spPr>
          <a:xfrm>
            <a:off x="10345266" y="584994"/>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hasCustomPrompt="1"/>
          </p:nvPr>
        </p:nvSpPr>
        <p:spPr>
          <a:xfrm>
            <a:off x="1307306" y="3672238"/>
            <a:ext cx="9577388" cy="1140214"/>
          </a:xfrm>
        </p:spPr>
        <p:txBody>
          <a:bodyPr vert="horz" lIns="91440" tIns="45720" rIns="91440" bIns="45720" rtlCol="0">
            <a:noAutofit/>
          </a:bodyPr>
          <a:lstStyle>
            <a:lvl1pPr marL="0" indent="0" algn="ctr">
              <a:buNone/>
              <a:defRPr lang="en-US" sz="1800" b="1" dirty="0"/>
            </a:lvl1pPr>
          </a:lstStyle>
          <a:p>
            <a:pPr marL="228600" lvl="0" indent="-228600">
              <a:lnSpc>
                <a:spcPct val="100000"/>
              </a:lnSpc>
              <a:spcBef>
                <a:spcPts val="0"/>
              </a:spcBef>
            </a:pPr>
            <a:r>
              <a:rPr lang="en-US" dirty="0"/>
              <a:t>Click to edit Master title style</a:t>
            </a:r>
          </a:p>
        </p:txBody>
      </p:sp>
    </p:spTree>
    <p:extLst>
      <p:ext uri="{BB962C8B-B14F-4D97-AF65-F5344CB8AC3E}">
        <p14:creationId xmlns:p14="http://schemas.microsoft.com/office/powerpoint/2010/main" val="16489986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S02V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587376" y="1622423"/>
            <a:ext cx="11017250" cy="361315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903288" y="4478427"/>
            <a:ext cx="10387012" cy="323521"/>
          </a:xfrm>
          <a:prstGeom prst="rect">
            <a:avLst/>
          </a:prstGeom>
        </p:spPr>
        <p:txBody>
          <a:bodyPr tIns="0" bIns="0" anchor="t">
            <a:noAutofit/>
          </a:bodyPr>
          <a:lstStyle>
            <a:lvl1pPr marL="0" indent="0" algn="ctr">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903288" y="2294493"/>
            <a:ext cx="10387012" cy="1943100"/>
          </a:xfrm>
        </p:spPr>
        <p:txBody>
          <a:bodyPr anchor="ctr">
            <a:noAutofit/>
          </a:bodyPr>
          <a:lstStyle>
            <a:lvl1pPr algn="ctr">
              <a:defRPr>
                <a:solidFill>
                  <a:srgbClr val="FFFFFF"/>
                </a:solidFill>
              </a:defRPr>
            </a:lvl1pPr>
          </a:lstStyle>
          <a:p>
            <a:r>
              <a:rPr lang="en-US" dirty="0"/>
              <a:t>Click to edit Master title style</a:t>
            </a:r>
            <a:endParaRPr lang="en-ID" dirty="0"/>
          </a:p>
        </p:txBody>
      </p:sp>
      <p:sp>
        <p:nvSpPr>
          <p:cNvPr id="2" name="Rectangle 1">
            <a:extLst>
              <a:ext uri="{FF2B5EF4-FFF2-40B4-BE49-F238E27FC236}">
                <a16:creationId xmlns:a16="http://schemas.microsoft.com/office/drawing/2014/main" id="{F06A6EF3-CA9F-A84F-60F9-29E0269F7913}"/>
              </a:ext>
            </a:extLst>
          </p:cNvPr>
          <p:cNvSpPr/>
          <p:nvPr userDrawn="1"/>
        </p:nvSpPr>
        <p:spPr>
          <a:xfrm rot="5400000">
            <a:off x="6037262" y="4344757"/>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271321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Text Box T20V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FB1061-563E-2AD7-21A5-0726FC80557C}"/>
              </a:ext>
            </a:extLst>
          </p:cNvPr>
          <p:cNvSpPr/>
          <p:nvPr userDrawn="1"/>
        </p:nvSpPr>
        <p:spPr>
          <a:xfrm>
            <a:off x="7416800" y="2122260"/>
            <a:ext cx="3088640" cy="4735739"/>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6191248" cy="1325563"/>
          </a:xfrm>
        </p:spPr>
        <p:txBody>
          <a:bodyPr anchor="t">
            <a:noAutofit/>
          </a:bodyPr>
          <a:lstStyle>
            <a:lvl1pPr>
              <a:defRPr sz="4400">
                <a:latin typeface="+mj-lt"/>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609600" y="58466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609600" y="67175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914400" y="2816013"/>
            <a:ext cx="5181600"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914400" y="3789000"/>
            <a:ext cx="5181600" cy="2484336"/>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7" name="Picture Placeholder 6">
            <a:extLst>
              <a:ext uri="{FF2B5EF4-FFF2-40B4-BE49-F238E27FC236}">
                <a16:creationId xmlns:a16="http://schemas.microsoft.com/office/drawing/2014/main" id="{39F175D2-EEFE-E4BF-0E57-03025B8F8D64}"/>
              </a:ext>
            </a:extLst>
          </p:cNvPr>
          <p:cNvSpPr>
            <a:spLocks noGrp="1"/>
          </p:cNvSpPr>
          <p:nvPr>
            <p:ph type="pic" sz="quarter" idx="19"/>
          </p:nvPr>
        </p:nvSpPr>
        <p:spPr>
          <a:xfrm>
            <a:off x="8112125" y="1"/>
            <a:ext cx="4079874" cy="6858000"/>
          </a:xfrm>
        </p:spPr>
        <p:txBody>
          <a:bodyPr vert="horz" lIns="91440" tIns="45720" rIns="91440" bIns="45720" rtlCol="0">
            <a:normAutofit/>
          </a:bodyPr>
          <a:lstStyle>
            <a:lvl1pPr>
              <a:defRPr lang="en-US" dirty="0"/>
            </a:lvl1pPr>
          </a:lstStyle>
          <a:p>
            <a:pPr marL="0" lvl="0" indent="0">
              <a:buNone/>
            </a:pPr>
            <a:endParaRPr lang="en-US" dirty="0"/>
          </a:p>
        </p:txBody>
      </p:sp>
    </p:spTree>
    <p:extLst>
      <p:ext uri="{BB962C8B-B14F-4D97-AF65-F5344CB8AC3E}">
        <p14:creationId xmlns:p14="http://schemas.microsoft.com/office/powerpoint/2010/main" val="191104828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Text Boxes T21V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B735EAF-8052-DDCD-6CEC-D825479BEFD3}"/>
              </a:ext>
            </a:extLst>
          </p:cNvPr>
          <p:cNvSpPr/>
          <p:nvPr userDrawn="1"/>
        </p:nvSpPr>
        <p:spPr>
          <a:xfrm>
            <a:off x="6095999" y="-9565"/>
            <a:ext cx="4068763" cy="685800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4362281" y="796698"/>
            <a:ext cx="6937543" cy="1325563"/>
          </a:xfrm>
        </p:spPr>
        <p:txBody>
          <a:bodyPr anchor="t">
            <a:noAutofit/>
          </a:bodyPr>
          <a:lstStyle>
            <a:lvl1pPr>
              <a:defRPr sz="4400">
                <a:latin typeface="+mj-lt"/>
                <a:cs typeface="Poppins" pitchFamily="2" charset="77"/>
              </a:defRPr>
            </a:lvl1pPr>
          </a:lstStyle>
          <a:p>
            <a:r>
              <a:rPr lang="en-US" dirty="0"/>
              <a:t>Click to edit Master title style</a:t>
            </a:r>
          </a:p>
        </p:txBody>
      </p:sp>
      <p:sp>
        <p:nvSpPr>
          <p:cNvPr id="7" name="Picture Placeholder 6">
            <a:extLst>
              <a:ext uri="{FF2B5EF4-FFF2-40B4-BE49-F238E27FC236}">
                <a16:creationId xmlns:a16="http://schemas.microsoft.com/office/drawing/2014/main" id="{DCB9F921-8097-7740-47FD-1905F9FE448C}"/>
              </a:ext>
            </a:extLst>
          </p:cNvPr>
          <p:cNvSpPr>
            <a:spLocks noGrp="1"/>
          </p:cNvSpPr>
          <p:nvPr>
            <p:ph type="pic" sz="quarter" idx="19"/>
          </p:nvPr>
        </p:nvSpPr>
        <p:spPr>
          <a:xfrm>
            <a:off x="11112" y="0"/>
            <a:ext cx="4068763" cy="6848435"/>
          </a:xfrm>
        </p:spPr>
        <p:txBody>
          <a:bodyPr vert="horz" lIns="91440" tIns="45720" rIns="91440" bIns="45720" rtlCol="0">
            <a:normAutofit/>
          </a:bodyPr>
          <a:lstStyle>
            <a:lvl1pPr>
              <a:defRPr lang="en-US"/>
            </a:lvl1pPr>
          </a:lstStyle>
          <a:p>
            <a:pPr marL="0" lvl="0" indent="0">
              <a:buNone/>
            </a:pPr>
            <a:endParaRPr lang="en-US"/>
          </a:p>
        </p:txBody>
      </p:sp>
      <p:sp>
        <p:nvSpPr>
          <p:cNvPr id="9" name="Text Placeholder 7">
            <a:extLst>
              <a:ext uri="{FF2B5EF4-FFF2-40B4-BE49-F238E27FC236}">
                <a16:creationId xmlns:a16="http://schemas.microsoft.com/office/drawing/2014/main" id="{DEBCBD63-480F-D96C-B0DF-94EF264BA08C}"/>
              </a:ext>
            </a:extLst>
          </p:cNvPr>
          <p:cNvSpPr>
            <a:spLocks noGrp="1"/>
          </p:cNvSpPr>
          <p:nvPr>
            <p:ph type="body" sz="quarter" idx="21"/>
          </p:nvPr>
        </p:nvSpPr>
        <p:spPr>
          <a:xfrm>
            <a:off x="8283844" y="2816013"/>
            <a:ext cx="3015979" cy="612569"/>
          </a:xfrm>
        </p:spPr>
        <p:txBody>
          <a:bodyPr anchor="b" anchorCtr="0">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23F1D198-945D-C96D-60E9-C0AEC5E296ED}"/>
              </a:ext>
            </a:extLst>
          </p:cNvPr>
          <p:cNvSpPr>
            <a:spLocks noGrp="1"/>
          </p:cNvSpPr>
          <p:nvPr>
            <p:ph type="body" sz="quarter" idx="17"/>
          </p:nvPr>
        </p:nvSpPr>
        <p:spPr>
          <a:xfrm>
            <a:off x="8306240" y="3789000"/>
            <a:ext cx="3015979" cy="2484800"/>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3" name="Text Placeholder 7">
            <a:extLst>
              <a:ext uri="{FF2B5EF4-FFF2-40B4-BE49-F238E27FC236}">
                <a16:creationId xmlns:a16="http://schemas.microsoft.com/office/drawing/2014/main" id="{BDCD9B2A-F0BB-F9DB-CC75-2EC1683475F8}"/>
              </a:ext>
            </a:extLst>
          </p:cNvPr>
          <p:cNvSpPr>
            <a:spLocks noGrp="1"/>
          </p:cNvSpPr>
          <p:nvPr>
            <p:ph type="body" sz="quarter" idx="18"/>
          </p:nvPr>
        </p:nvSpPr>
        <p:spPr>
          <a:xfrm>
            <a:off x="4369239" y="3789000"/>
            <a:ext cx="3015979" cy="2484800"/>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3" name="Text Placeholder 7">
            <a:extLst>
              <a:ext uri="{FF2B5EF4-FFF2-40B4-BE49-F238E27FC236}">
                <a16:creationId xmlns:a16="http://schemas.microsoft.com/office/drawing/2014/main" id="{12271BA1-38C2-A7FE-AC76-8EC49BFBBE35}"/>
              </a:ext>
            </a:extLst>
          </p:cNvPr>
          <p:cNvSpPr>
            <a:spLocks noGrp="1"/>
          </p:cNvSpPr>
          <p:nvPr>
            <p:ph type="body" sz="quarter" idx="22"/>
          </p:nvPr>
        </p:nvSpPr>
        <p:spPr>
          <a:xfrm>
            <a:off x="4369239" y="2816013"/>
            <a:ext cx="3015979" cy="612569"/>
          </a:xfrm>
        </p:spPr>
        <p:txBody>
          <a:bodyPr anchor="b" anchorCtr="0">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grpSp>
        <p:nvGrpSpPr>
          <p:cNvPr id="6" name="Group 5">
            <a:extLst>
              <a:ext uri="{FF2B5EF4-FFF2-40B4-BE49-F238E27FC236}">
                <a16:creationId xmlns:a16="http://schemas.microsoft.com/office/drawing/2014/main" id="{74E1DFAB-28D8-B5CE-CCCD-D0320800EDE8}"/>
              </a:ext>
            </a:extLst>
          </p:cNvPr>
          <p:cNvGrpSpPr/>
          <p:nvPr userDrawn="1"/>
        </p:nvGrpSpPr>
        <p:grpSpPr>
          <a:xfrm>
            <a:off x="11299825" y="584994"/>
            <a:ext cx="304800" cy="87880"/>
            <a:chOff x="587375" y="584994"/>
            <a:chExt cx="304800" cy="87880"/>
          </a:xfrm>
        </p:grpSpPr>
        <p:cxnSp>
          <p:nvCxnSpPr>
            <p:cNvPr id="4" name="Straight Connector 3">
              <a:extLst>
                <a:ext uri="{FF2B5EF4-FFF2-40B4-BE49-F238E27FC236}">
                  <a16:creationId xmlns:a16="http://schemas.microsoft.com/office/drawing/2014/main" id="{96F2AE28-EF8D-C600-D3CF-2C5F4251A238}"/>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B26DCEE2-5821-0543-5382-BBE1D8D60E45}"/>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630785607"/>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Text Boxes T21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6896136" cy="1325563"/>
          </a:xfrm>
        </p:spPr>
        <p:txBody>
          <a:bodyPr vert="horz" lIns="91440" tIns="45720" rIns="91440" bIns="45720" rtlCol="0" anchor="t">
            <a:noAutofit/>
          </a:bodyPr>
          <a:lstStyle>
            <a:lvl1pPr>
              <a:defRPr lang="en-US" sz="4400" dirty="0"/>
            </a:lvl1pPr>
          </a:lstStyle>
          <a:p>
            <a:pPr lvl="0"/>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609600" y="58466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609600" y="67175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914399" y="2816012"/>
            <a:ext cx="3165475" cy="612987"/>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45061" y="2816012"/>
            <a:ext cx="3165475" cy="612987"/>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914399" y="3789000"/>
            <a:ext cx="3165475" cy="2484800"/>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45061" y="3789000"/>
            <a:ext cx="3165475" cy="2484800"/>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7" name="Picture Placeholder 6">
            <a:extLst>
              <a:ext uri="{FF2B5EF4-FFF2-40B4-BE49-F238E27FC236}">
                <a16:creationId xmlns:a16="http://schemas.microsoft.com/office/drawing/2014/main" id="{39F175D2-EEFE-E4BF-0E57-03025B8F8D64}"/>
              </a:ext>
            </a:extLst>
          </p:cNvPr>
          <p:cNvSpPr>
            <a:spLocks noGrp="1"/>
          </p:cNvSpPr>
          <p:nvPr>
            <p:ph type="pic" sz="quarter" idx="19"/>
          </p:nvPr>
        </p:nvSpPr>
        <p:spPr>
          <a:xfrm>
            <a:off x="8112126" y="1"/>
            <a:ext cx="4079874" cy="6858000"/>
          </a:xfrm>
        </p:spPr>
        <p:txBody>
          <a:bodyPr vert="horz" lIns="91440" tIns="45720" rIns="91440" bIns="45720" rtlCol="0">
            <a:normAutofit/>
          </a:bodyPr>
          <a:lstStyle>
            <a:lvl1pPr>
              <a:defRPr lang="en-US" dirty="0"/>
            </a:lvl1pPr>
          </a:lstStyle>
          <a:p>
            <a:pPr marL="0" lvl="0" indent="0">
              <a:buNone/>
            </a:pPr>
            <a:endParaRPr lang="en-US" dirty="0"/>
          </a:p>
        </p:txBody>
      </p:sp>
      <p:sp>
        <p:nvSpPr>
          <p:cNvPr id="3" name="Rectangle 2">
            <a:extLst>
              <a:ext uri="{FF2B5EF4-FFF2-40B4-BE49-F238E27FC236}">
                <a16:creationId xmlns:a16="http://schemas.microsoft.com/office/drawing/2014/main" id="{FFB2B51C-72FC-C14E-4309-AA93EB901489}"/>
              </a:ext>
            </a:extLst>
          </p:cNvPr>
          <p:cNvSpPr/>
          <p:nvPr userDrawn="1"/>
        </p:nvSpPr>
        <p:spPr>
          <a:xfrm>
            <a:off x="0" y="6273335"/>
            <a:ext cx="12191999" cy="575099"/>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1245389909"/>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Text Boxes T21V3">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2816014"/>
            <a:ext cx="2917371"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816014"/>
            <a:ext cx="2917371"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789000"/>
            <a:ext cx="2917371" cy="2484800"/>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789000"/>
            <a:ext cx="2917371" cy="2484800"/>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grpSp>
        <p:nvGrpSpPr>
          <p:cNvPr id="7" name="Group 6">
            <a:extLst>
              <a:ext uri="{FF2B5EF4-FFF2-40B4-BE49-F238E27FC236}">
                <a16:creationId xmlns:a16="http://schemas.microsoft.com/office/drawing/2014/main" id="{4D6D6C6E-0AF7-097B-00D3-B11D4ABCF056}"/>
              </a:ext>
            </a:extLst>
          </p:cNvPr>
          <p:cNvGrpSpPr/>
          <p:nvPr userDrawn="1"/>
        </p:nvGrpSpPr>
        <p:grpSpPr>
          <a:xfrm>
            <a:off x="11299825" y="584994"/>
            <a:ext cx="304800" cy="87880"/>
            <a:chOff x="587375" y="584994"/>
            <a:chExt cx="304800" cy="87880"/>
          </a:xfrm>
        </p:grpSpPr>
        <p:cxnSp>
          <p:nvCxnSpPr>
            <p:cNvPr id="9" name="Straight Connector 8">
              <a:extLst>
                <a:ext uri="{FF2B5EF4-FFF2-40B4-BE49-F238E27FC236}">
                  <a16:creationId xmlns:a16="http://schemas.microsoft.com/office/drawing/2014/main" id="{A194A3A8-0C54-0EBA-32C0-128747789439}"/>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30BA16B-ED19-CA06-B3D9-88434DB529AB}"/>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3" name="Rectangle 2">
            <a:extLst>
              <a:ext uri="{FF2B5EF4-FFF2-40B4-BE49-F238E27FC236}">
                <a16:creationId xmlns:a16="http://schemas.microsoft.com/office/drawing/2014/main" id="{B5F2ABBD-91F5-C70A-C6E7-842745F6A198}"/>
              </a:ext>
            </a:extLst>
          </p:cNvPr>
          <p:cNvSpPr/>
          <p:nvPr userDrawn="1"/>
        </p:nvSpPr>
        <p:spPr>
          <a:xfrm>
            <a:off x="1611313" y="3429000"/>
            <a:ext cx="2468562" cy="342900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Picture Placeholder 6">
            <a:extLst>
              <a:ext uri="{FF2B5EF4-FFF2-40B4-BE49-F238E27FC236}">
                <a16:creationId xmlns:a16="http://schemas.microsoft.com/office/drawing/2014/main" id="{8B093257-1959-B398-EC8B-53DE3FEC7E4E}"/>
              </a:ext>
            </a:extLst>
          </p:cNvPr>
          <p:cNvSpPr>
            <a:spLocks noGrp="1"/>
          </p:cNvSpPr>
          <p:nvPr>
            <p:ph type="pic" sz="quarter" idx="19"/>
          </p:nvPr>
        </p:nvSpPr>
        <p:spPr>
          <a:xfrm>
            <a:off x="974723" y="2685822"/>
            <a:ext cx="2408240" cy="3587978"/>
          </a:xfrm>
        </p:spPr>
        <p:txBody>
          <a:bodyPr vert="horz" lIns="91440" tIns="45720" rIns="91440" bIns="45720" rtlCol="0">
            <a:normAutofit/>
          </a:bodyPr>
          <a:lstStyle>
            <a:lvl1pPr>
              <a:defRPr lang="en-US"/>
            </a:lvl1pPr>
          </a:lstStyle>
          <a:p>
            <a:pPr marL="0" lvl="0" indent="0">
              <a:buNone/>
            </a:pPr>
            <a:endParaRPr lang="en-US"/>
          </a:p>
        </p:txBody>
      </p:sp>
      <p:sp>
        <p:nvSpPr>
          <p:cNvPr id="10" name="Title 1">
            <a:extLst>
              <a:ext uri="{FF2B5EF4-FFF2-40B4-BE49-F238E27FC236}">
                <a16:creationId xmlns:a16="http://schemas.microsoft.com/office/drawing/2014/main" id="{AEF5EC16-4313-722B-60DA-C87C861CEC0F}"/>
              </a:ext>
            </a:extLst>
          </p:cNvPr>
          <p:cNvSpPr>
            <a:spLocks noGrp="1"/>
          </p:cNvSpPr>
          <p:nvPr>
            <p:ph type="title"/>
          </p:nvPr>
        </p:nvSpPr>
        <p:spPr>
          <a:xfrm>
            <a:off x="986633" y="584200"/>
            <a:ext cx="10218735" cy="1325563"/>
          </a:xfrm>
        </p:spPr>
        <p:txBody>
          <a:bodyPr vert="horz" lIns="91440" tIns="45720" rIns="91440" bIns="45720" rtlCol="0" anchor="t">
            <a:noAutofit/>
          </a:bodyPr>
          <a:lstStyle>
            <a:lvl1pPr>
              <a:defRPr lang="en-US" sz="4400" dirty="0"/>
            </a:lvl1pPr>
          </a:lstStyle>
          <a:p>
            <a:pPr lvl="0"/>
            <a:r>
              <a:rPr lang="en-US" dirty="0"/>
              <a:t>Click to edit Master title style</a:t>
            </a:r>
          </a:p>
        </p:txBody>
      </p:sp>
    </p:spTree>
    <p:extLst>
      <p:ext uri="{BB962C8B-B14F-4D97-AF65-F5344CB8AC3E}">
        <p14:creationId xmlns:p14="http://schemas.microsoft.com/office/powerpoint/2010/main" val="3850928193"/>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Text Boxes T21V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B883CC-094E-7039-9807-58F11002611B}"/>
              </a:ext>
            </a:extLst>
          </p:cNvPr>
          <p:cNvSpPr/>
          <p:nvPr userDrawn="1"/>
        </p:nvSpPr>
        <p:spPr>
          <a:xfrm>
            <a:off x="1" y="0"/>
            <a:ext cx="5086346" cy="685800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986633" y="2805128"/>
            <a:ext cx="3085304"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112125" y="2816014"/>
            <a:ext cx="3085200"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986633" y="3789000"/>
            <a:ext cx="3085304" cy="2484800"/>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112124" y="3789000"/>
            <a:ext cx="3085200" cy="2484800"/>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7" name="Picture Placeholder 6">
            <a:extLst>
              <a:ext uri="{FF2B5EF4-FFF2-40B4-BE49-F238E27FC236}">
                <a16:creationId xmlns:a16="http://schemas.microsoft.com/office/drawing/2014/main" id="{8FDDBBAD-B928-4819-64F5-80A5AECD71CB}"/>
              </a:ext>
            </a:extLst>
          </p:cNvPr>
          <p:cNvSpPr>
            <a:spLocks noGrp="1"/>
          </p:cNvSpPr>
          <p:nvPr>
            <p:ph type="pic" sz="quarter" idx="19"/>
          </p:nvPr>
        </p:nvSpPr>
        <p:spPr>
          <a:xfrm>
            <a:off x="4610100" y="2171699"/>
            <a:ext cx="2971800" cy="4549775"/>
          </a:xfrm>
        </p:spPr>
        <p:txBody>
          <a:bodyPr vert="horz" lIns="91440" tIns="45720" rIns="91440" bIns="45720" rtlCol="0">
            <a:normAutofit/>
          </a:bodyPr>
          <a:lstStyle>
            <a:lvl1pPr>
              <a:defRPr lang="en-US"/>
            </a:lvl1pPr>
          </a:lstStyle>
          <a:p>
            <a:pPr marL="0" lvl="0" indent="0">
              <a:buNone/>
            </a:pPr>
            <a:endParaRPr lang="en-US"/>
          </a:p>
        </p:txBody>
      </p:sp>
      <p:grpSp>
        <p:nvGrpSpPr>
          <p:cNvPr id="4" name="Group 3">
            <a:extLst>
              <a:ext uri="{FF2B5EF4-FFF2-40B4-BE49-F238E27FC236}">
                <a16:creationId xmlns:a16="http://schemas.microsoft.com/office/drawing/2014/main" id="{8286C0CA-45F4-43BF-39CE-AF6C884AE557}"/>
              </a:ext>
            </a:extLst>
          </p:cNvPr>
          <p:cNvGrpSpPr/>
          <p:nvPr userDrawn="1"/>
        </p:nvGrpSpPr>
        <p:grpSpPr>
          <a:xfrm>
            <a:off x="11299825" y="584994"/>
            <a:ext cx="304800" cy="87880"/>
            <a:chOff x="587375" y="584994"/>
            <a:chExt cx="304800" cy="87880"/>
          </a:xfrm>
        </p:grpSpPr>
        <p:cxnSp>
          <p:nvCxnSpPr>
            <p:cNvPr id="5" name="Straight Connector 4">
              <a:extLst>
                <a:ext uri="{FF2B5EF4-FFF2-40B4-BE49-F238E27FC236}">
                  <a16:creationId xmlns:a16="http://schemas.microsoft.com/office/drawing/2014/main" id="{47D54ACE-8F34-7F75-48C9-4ED641D4CE8E}"/>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415FD36-78E8-35E1-2300-4B2C7D6EA42F}"/>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21" name="Title 1">
            <a:extLst>
              <a:ext uri="{FF2B5EF4-FFF2-40B4-BE49-F238E27FC236}">
                <a16:creationId xmlns:a16="http://schemas.microsoft.com/office/drawing/2014/main" id="{73673B6A-7FE7-CBEA-37F7-E32AFBF642B6}"/>
              </a:ext>
            </a:extLst>
          </p:cNvPr>
          <p:cNvSpPr>
            <a:spLocks noGrp="1"/>
          </p:cNvSpPr>
          <p:nvPr>
            <p:ph type="title"/>
          </p:nvPr>
        </p:nvSpPr>
        <p:spPr>
          <a:xfrm>
            <a:off x="986633" y="584200"/>
            <a:ext cx="10218735" cy="1325563"/>
          </a:xfrm>
        </p:spPr>
        <p:txBody>
          <a:bodyPr vert="horz" lIns="91440" tIns="45720" rIns="91440" bIns="45720" rtlCol="0" anchor="t">
            <a:noAutofit/>
          </a:bodyPr>
          <a:lstStyle>
            <a:lvl1pPr>
              <a:defRPr lang="en-US" sz="4400" dirty="0"/>
            </a:lvl1pPr>
          </a:lstStyle>
          <a:p>
            <a:pPr lvl="0"/>
            <a:r>
              <a:rPr lang="en-US" dirty="0"/>
              <a:t>Click to edit Master title style</a:t>
            </a:r>
          </a:p>
        </p:txBody>
      </p:sp>
    </p:spTree>
    <p:extLst>
      <p:ext uri="{BB962C8B-B14F-4D97-AF65-F5344CB8AC3E}">
        <p14:creationId xmlns:p14="http://schemas.microsoft.com/office/powerpoint/2010/main" val="464081889"/>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Text Boxes T22V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7C7D43-1CC3-3332-AEFC-59ABB023F7AC}"/>
              </a:ext>
            </a:extLst>
          </p:cNvPr>
          <p:cNvSpPr/>
          <p:nvPr userDrawn="1"/>
        </p:nvSpPr>
        <p:spPr>
          <a:xfrm>
            <a:off x="6096000" y="0"/>
            <a:ext cx="3657600" cy="685800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90602" y="584200"/>
            <a:ext cx="10210796" cy="1325563"/>
          </a:xfrm>
        </p:spPr>
        <p:txBody>
          <a:bodyPr vert="horz" lIns="91440" tIns="45720" rIns="91440" bIns="45720" rtlCol="0" anchor="t">
            <a:noAutofit/>
          </a:bodyPr>
          <a:lstStyle>
            <a:lvl1pPr>
              <a:defRPr lang="en-US" sz="4400" dirty="0"/>
            </a:lvl1pPr>
          </a:lstStyle>
          <a:p>
            <a:pPr lvl="0"/>
            <a:r>
              <a:rPr lang="en-US" dirty="0"/>
              <a:t>Click to edit Master title style</a:t>
            </a:r>
          </a:p>
        </p:txBody>
      </p: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990604" y="2816014"/>
            <a:ext cx="2996982"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597509" y="2816014"/>
            <a:ext cx="2996982"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04418" y="2816014"/>
            <a:ext cx="2996982"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987190" y="3789000"/>
            <a:ext cx="2996982" cy="2484800"/>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595804" y="3789000"/>
            <a:ext cx="2996982" cy="2484800"/>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04417" y="3789000"/>
            <a:ext cx="2996982" cy="2484800"/>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grpSp>
        <p:nvGrpSpPr>
          <p:cNvPr id="7" name="Group 6">
            <a:extLst>
              <a:ext uri="{FF2B5EF4-FFF2-40B4-BE49-F238E27FC236}">
                <a16:creationId xmlns:a16="http://schemas.microsoft.com/office/drawing/2014/main" id="{4D6D6C6E-0AF7-097B-00D3-B11D4ABCF056}"/>
              </a:ext>
            </a:extLst>
          </p:cNvPr>
          <p:cNvGrpSpPr/>
          <p:nvPr userDrawn="1"/>
        </p:nvGrpSpPr>
        <p:grpSpPr>
          <a:xfrm>
            <a:off x="11299825" y="584994"/>
            <a:ext cx="304800" cy="87880"/>
            <a:chOff x="587375" y="584994"/>
            <a:chExt cx="304800" cy="87880"/>
          </a:xfrm>
        </p:grpSpPr>
        <p:cxnSp>
          <p:nvCxnSpPr>
            <p:cNvPr id="9" name="Straight Connector 8">
              <a:extLst>
                <a:ext uri="{FF2B5EF4-FFF2-40B4-BE49-F238E27FC236}">
                  <a16:creationId xmlns:a16="http://schemas.microsoft.com/office/drawing/2014/main" id="{A194A3A8-0C54-0EBA-32C0-128747789439}"/>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30BA16B-ED19-CA06-B3D9-88434DB529AB}"/>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4804857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Text Boxes T22V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110E5-7C92-C71B-6465-30BF86DFB662}"/>
              </a:ext>
            </a:extLst>
          </p:cNvPr>
          <p:cNvSpPr/>
          <p:nvPr userDrawn="1"/>
        </p:nvSpPr>
        <p:spPr>
          <a:xfrm>
            <a:off x="6096000" y="1"/>
            <a:ext cx="6096000" cy="685800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86633" y="584200"/>
            <a:ext cx="10218735" cy="1325563"/>
          </a:xfrm>
        </p:spPr>
        <p:txBody>
          <a:bodyPr vert="horz" lIns="91440" tIns="45720" rIns="91440" bIns="45720" rtlCol="0" anchor="t">
            <a:noAutofit/>
          </a:bodyPr>
          <a:lstStyle>
            <a:lvl1pPr>
              <a:defRPr lang="en-US" sz="4400" dirty="0"/>
            </a:lvl1pPr>
          </a:lstStyle>
          <a:p>
            <a:pPr lvl="0"/>
            <a:r>
              <a:rPr lang="en-US" dirty="0"/>
              <a:t>Click to edit Master title style</a:t>
            </a:r>
          </a:p>
        </p:txBody>
      </p: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982663" y="2816014"/>
            <a:ext cx="3004921"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587862" y="2816014"/>
            <a:ext cx="3004921"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196477" y="2816014"/>
            <a:ext cx="3004921"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979249" y="3789000"/>
            <a:ext cx="3004921" cy="2484800"/>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587863" y="3789000"/>
            <a:ext cx="3004921" cy="2484800"/>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196476" y="3789000"/>
            <a:ext cx="3004921" cy="2484800"/>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grpSp>
        <p:nvGrpSpPr>
          <p:cNvPr id="7" name="Group 6">
            <a:extLst>
              <a:ext uri="{FF2B5EF4-FFF2-40B4-BE49-F238E27FC236}">
                <a16:creationId xmlns:a16="http://schemas.microsoft.com/office/drawing/2014/main" id="{4D6D6C6E-0AF7-097B-00D3-B11D4ABCF056}"/>
              </a:ext>
            </a:extLst>
          </p:cNvPr>
          <p:cNvGrpSpPr/>
          <p:nvPr userDrawn="1"/>
        </p:nvGrpSpPr>
        <p:grpSpPr>
          <a:xfrm>
            <a:off x="11299825" y="584994"/>
            <a:ext cx="304800" cy="87880"/>
            <a:chOff x="587375" y="584994"/>
            <a:chExt cx="304800" cy="87880"/>
          </a:xfrm>
        </p:grpSpPr>
        <p:cxnSp>
          <p:nvCxnSpPr>
            <p:cNvPr id="9" name="Straight Connector 8">
              <a:extLst>
                <a:ext uri="{FF2B5EF4-FFF2-40B4-BE49-F238E27FC236}">
                  <a16:creationId xmlns:a16="http://schemas.microsoft.com/office/drawing/2014/main" id="{A194A3A8-0C54-0EBA-32C0-128747789439}"/>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30BA16B-ED19-CA06-B3D9-88434DB529AB}"/>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0278240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Text Boxes T22V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949CF9-AE80-D4A2-E0FC-126A4E8ECBCB}"/>
              </a:ext>
            </a:extLst>
          </p:cNvPr>
          <p:cNvSpPr/>
          <p:nvPr userDrawn="1"/>
        </p:nvSpPr>
        <p:spPr>
          <a:xfrm>
            <a:off x="6096000" y="1"/>
            <a:ext cx="6096000" cy="685800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82613" y="4618037"/>
            <a:ext cx="10226720" cy="1325563"/>
          </a:xfrm>
        </p:spPr>
        <p:txBody>
          <a:bodyPr vert="horz" lIns="91440" tIns="45720" rIns="91440" bIns="45720" rtlCol="0" anchor="b">
            <a:noAutofit/>
          </a:bodyPr>
          <a:lstStyle>
            <a:lvl1pPr algn="r">
              <a:defRPr lang="en-US" sz="4400" dirty="0"/>
            </a:lvl1pPr>
          </a:lstStyle>
          <a:p>
            <a:pPr lvl="0"/>
            <a:r>
              <a:rPr lang="en-US" dirty="0"/>
              <a:t>Click to edit Master title style</a:t>
            </a:r>
          </a:p>
        </p:txBody>
      </p: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982612" y="1044592"/>
            <a:ext cx="2925310"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2" y="1044592"/>
            <a:ext cx="2925310"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1044592"/>
            <a:ext cx="2925310"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982616" y="2017578"/>
            <a:ext cx="2925306" cy="2138043"/>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2017578"/>
            <a:ext cx="2925306" cy="2138043"/>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2017578"/>
            <a:ext cx="2925306" cy="2138043"/>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grpSp>
        <p:nvGrpSpPr>
          <p:cNvPr id="4" name="Group 3">
            <a:extLst>
              <a:ext uri="{FF2B5EF4-FFF2-40B4-BE49-F238E27FC236}">
                <a16:creationId xmlns:a16="http://schemas.microsoft.com/office/drawing/2014/main" id="{CB524F7C-11B8-F60C-E83B-9AACF2D352BC}"/>
              </a:ext>
            </a:extLst>
          </p:cNvPr>
          <p:cNvGrpSpPr/>
          <p:nvPr userDrawn="1"/>
        </p:nvGrpSpPr>
        <p:grpSpPr>
          <a:xfrm>
            <a:off x="11299825" y="584994"/>
            <a:ext cx="304800" cy="87880"/>
            <a:chOff x="587375" y="584994"/>
            <a:chExt cx="304800" cy="87880"/>
          </a:xfrm>
        </p:grpSpPr>
        <p:cxnSp>
          <p:nvCxnSpPr>
            <p:cNvPr id="5" name="Straight Connector 4">
              <a:extLst>
                <a:ext uri="{FF2B5EF4-FFF2-40B4-BE49-F238E27FC236}">
                  <a16:creationId xmlns:a16="http://schemas.microsoft.com/office/drawing/2014/main" id="{47D2EC51-1EAA-481F-44F5-ECB577FE4A67}"/>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9F9A4461-7022-1216-67C2-4282A5ED0F70}"/>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46199191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Text Boxes T23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110E5-7C92-C71B-6465-30BF86DFB662}"/>
              </a:ext>
            </a:extLst>
          </p:cNvPr>
          <p:cNvSpPr/>
          <p:nvPr userDrawn="1"/>
        </p:nvSpPr>
        <p:spPr>
          <a:xfrm>
            <a:off x="0" y="4169646"/>
            <a:ext cx="12192000" cy="2688354"/>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86633" y="584200"/>
            <a:ext cx="10218735" cy="1325563"/>
          </a:xfrm>
        </p:spPr>
        <p:txBody>
          <a:bodyPr vert="horz" lIns="91440" tIns="45720" rIns="91440" bIns="45720" rtlCol="0" anchor="t">
            <a:noAutofit/>
          </a:bodyPr>
          <a:lstStyle>
            <a:lvl1pPr>
              <a:defRPr lang="en-US" sz="4400" dirty="0"/>
            </a:lvl1pPr>
          </a:lstStyle>
          <a:p>
            <a:pPr lvl="0"/>
            <a:r>
              <a:rPr lang="en-US" dirty="0"/>
              <a:t>Click to edit Master title style</a:t>
            </a:r>
          </a:p>
        </p:txBody>
      </p: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982663" y="2075369"/>
            <a:ext cx="4381817"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979249" y="3048355"/>
            <a:ext cx="4381817" cy="766052"/>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grpSp>
        <p:nvGrpSpPr>
          <p:cNvPr id="7" name="Group 6">
            <a:extLst>
              <a:ext uri="{FF2B5EF4-FFF2-40B4-BE49-F238E27FC236}">
                <a16:creationId xmlns:a16="http://schemas.microsoft.com/office/drawing/2014/main" id="{4D6D6C6E-0AF7-097B-00D3-B11D4ABCF056}"/>
              </a:ext>
            </a:extLst>
          </p:cNvPr>
          <p:cNvGrpSpPr/>
          <p:nvPr userDrawn="1"/>
        </p:nvGrpSpPr>
        <p:grpSpPr>
          <a:xfrm>
            <a:off x="11299825" y="584994"/>
            <a:ext cx="304800" cy="87880"/>
            <a:chOff x="587375" y="584994"/>
            <a:chExt cx="304800" cy="87880"/>
          </a:xfrm>
        </p:grpSpPr>
        <p:cxnSp>
          <p:nvCxnSpPr>
            <p:cNvPr id="9" name="Straight Connector 8">
              <a:extLst>
                <a:ext uri="{FF2B5EF4-FFF2-40B4-BE49-F238E27FC236}">
                  <a16:creationId xmlns:a16="http://schemas.microsoft.com/office/drawing/2014/main" id="{A194A3A8-0C54-0EBA-32C0-128747789439}"/>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30BA16B-ED19-CA06-B3D9-88434DB529AB}"/>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3" name="Text Placeholder 7">
            <a:extLst>
              <a:ext uri="{FF2B5EF4-FFF2-40B4-BE49-F238E27FC236}">
                <a16:creationId xmlns:a16="http://schemas.microsoft.com/office/drawing/2014/main" id="{105696B9-1651-4668-177F-DEFBAD23C9AB}"/>
              </a:ext>
            </a:extLst>
          </p:cNvPr>
          <p:cNvSpPr>
            <a:spLocks noGrp="1"/>
          </p:cNvSpPr>
          <p:nvPr>
            <p:ph type="body" sz="quarter" idx="17"/>
          </p:nvPr>
        </p:nvSpPr>
        <p:spPr>
          <a:xfrm>
            <a:off x="6823551" y="2075369"/>
            <a:ext cx="4381817"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5" name="Text Placeholder 7">
            <a:extLst>
              <a:ext uri="{FF2B5EF4-FFF2-40B4-BE49-F238E27FC236}">
                <a16:creationId xmlns:a16="http://schemas.microsoft.com/office/drawing/2014/main" id="{CC4B88AC-B200-B249-24B1-8ED542BCED57}"/>
              </a:ext>
            </a:extLst>
          </p:cNvPr>
          <p:cNvSpPr>
            <a:spLocks noGrp="1"/>
          </p:cNvSpPr>
          <p:nvPr>
            <p:ph type="body" sz="quarter" idx="18"/>
          </p:nvPr>
        </p:nvSpPr>
        <p:spPr>
          <a:xfrm>
            <a:off x="6820137" y="3048355"/>
            <a:ext cx="4381817" cy="766052"/>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6" name="Text Placeholder 7">
            <a:extLst>
              <a:ext uri="{FF2B5EF4-FFF2-40B4-BE49-F238E27FC236}">
                <a16:creationId xmlns:a16="http://schemas.microsoft.com/office/drawing/2014/main" id="{D8C17CFE-3579-40B3-2632-589562FA1168}"/>
              </a:ext>
            </a:extLst>
          </p:cNvPr>
          <p:cNvSpPr>
            <a:spLocks noGrp="1"/>
          </p:cNvSpPr>
          <p:nvPr>
            <p:ph type="body" sz="quarter" idx="19"/>
          </p:nvPr>
        </p:nvSpPr>
        <p:spPr>
          <a:xfrm>
            <a:off x="982663" y="4534762"/>
            <a:ext cx="4381817"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0" name="Text Placeholder 7">
            <a:extLst>
              <a:ext uri="{FF2B5EF4-FFF2-40B4-BE49-F238E27FC236}">
                <a16:creationId xmlns:a16="http://schemas.microsoft.com/office/drawing/2014/main" id="{0F4DD490-986F-987A-AEBB-FB105AA3DA1D}"/>
              </a:ext>
            </a:extLst>
          </p:cNvPr>
          <p:cNvSpPr>
            <a:spLocks noGrp="1"/>
          </p:cNvSpPr>
          <p:nvPr>
            <p:ph type="body" sz="quarter" idx="20"/>
          </p:nvPr>
        </p:nvSpPr>
        <p:spPr>
          <a:xfrm>
            <a:off x="979249" y="5507748"/>
            <a:ext cx="4381817" cy="766052"/>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3" name="Text Placeholder 7">
            <a:extLst>
              <a:ext uri="{FF2B5EF4-FFF2-40B4-BE49-F238E27FC236}">
                <a16:creationId xmlns:a16="http://schemas.microsoft.com/office/drawing/2014/main" id="{DA8563D8-A319-24AB-F350-8A68121AE776}"/>
              </a:ext>
            </a:extLst>
          </p:cNvPr>
          <p:cNvSpPr>
            <a:spLocks noGrp="1"/>
          </p:cNvSpPr>
          <p:nvPr>
            <p:ph type="body" sz="quarter" idx="21"/>
          </p:nvPr>
        </p:nvSpPr>
        <p:spPr>
          <a:xfrm>
            <a:off x="6823551" y="4534762"/>
            <a:ext cx="4381817"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4" name="Text Placeholder 7">
            <a:extLst>
              <a:ext uri="{FF2B5EF4-FFF2-40B4-BE49-F238E27FC236}">
                <a16:creationId xmlns:a16="http://schemas.microsoft.com/office/drawing/2014/main" id="{0ABE82BA-0AB6-8EC4-C921-C69F620CB675}"/>
              </a:ext>
            </a:extLst>
          </p:cNvPr>
          <p:cNvSpPr>
            <a:spLocks noGrp="1"/>
          </p:cNvSpPr>
          <p:nvPr>
            <p:ph type="body" sz="quarter" idx="22"/>
          </p:nvPr>
        </p:nvSpPr>
        <p:spPr>
          <a:xfrm>
            <a:off x="6820137" y="5507748"/>
            <a:ext cx="4381817" cy="766052"/>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186510246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with Contents C40V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77A9C2-D01E-51F0-0FE4-1349E66F37B3}"/>
              </a:ext>
            </a:extLst>
          </p:cNvPr>
          <p:cNvSpPr/>
          <p:nvPr userDrawn="1"/>
        </p:nvSpPr>
        <p:spPr>
          <a:xfrm>
            <a:off x="0" y="5626100"/>
            <a:ext cx="12192000" cy="123190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 name="Group 2">
            <a:extLst>
              <a:ext uri="{FF2B5EF4-FFF2-40B4-BE49-F238E27FC236}">
                <a16:creationId xmlns:a16="http://schemas.microsoft.com/office/drawing/2014/main" id="{86A4D924-04F0-93DB-159D-A82EE770A921}"/>
              </a:ext>
            </a:extLst>
          </p:cNvPr>
          <p:cNvGrpSpPr/>
          <p:nvPr userDrawn="1"/>
        </p:nvGrpSpPr>
        <p:grpSpPr>
          <a:xfrm>
            <a:off x="11299825" y="584994"/>
            <a:ext cx="304800" cy="87880"/>
            <a:chOff x="587375" y="584994"/>
            <a:chExt cx="304800" cy="87880"/>
          </a:xfrm>
        </p:grpSpPr>
        <p:cxnSp>
          <p:nvCxnSpPr>
            <p:cNvPr id="4" name="Straight Connector 3">
              <a:extLst>
                <a:ext uri="{FF2B5EF4-FFF2-40B4-BE49-F238E27FC236}">
                  <a16:creationId xmlns:a16="http://schemas.microsoft.com/office/drawing/2014/main" id="{A836DCB7-EA86-8BF4-14F8-B1022039F83D}"/>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5C3E817-D857-4674-CBF5-8C8F31D31631}"/>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6" name="Title 1">
            <a:extLst>
              <a:ext uri="{FF2B5EF4-FFF2-40B4-BE49-F238E27FC236}">
                <a16:creationId xmlns:a16="http://schemas.microsoft.com/office/drawing/2014/main" id="{57E701DB-A22C-CC4C-3C13-637534C818BF}"/>
              </a:ext>
            </a:extLst>
          </p:cNvPr>
          <p:cNvSpPr>
            <a:spLocks noGrp="1"/>
          </p:cNvSpPr>
          <p:nvPr>
            <p:ph type="title"/>
          </p:nvPr>
        </p:nvSpPr>
        <p:spPr>
          <a:xfrm>
            <a:off x="982662" y="584200"/>
            <a:ext cx="10226675" cy="1325563"/>
          </a:xfrm>
        </p:spPr>
        <p:txBody>
          <a:bodyPr vert="horz" lIns="91440" tIns="45720" rIns="91440" bIns="45720" rtlCol="0" anchor="t">
            <a:noAutofit/>
          </a:bodyPr>
          <a:lstStyle>
            <a:lvl1pPr algn="ctr">
              <a:defRPr lang="en-US" sz="4400" dirty="0"/>
            </a:lvl1pPr>
          </a:lstStyle>
          <a:p>
            <a:pPr lvl="0"/>
            <a:r>
              <a:rPr lang="en-US" dirty="0"/>
              <a:t>Click to edit Master title style</a:t>
            </a:r>
          </a:p>
        </p:txBody>
      </p:sp>
      <p:sp>
        <p:nvSpPr>
          <p:cNvPr id="7" name="Table Placeholder 6">
            <a:extLst>
              <a:ext uri="{FF2B5EF4-FFF2-40B4-BE49-F238E27FC236}">
                <a16:creationId xmlns:a16="http://schemas.microsoft.com/office/drawing/2014/main" id="{46DDED33-F951-92DC-9C06-63695619BBDF}"/>
              </a:ext>
            </a:extLst>
          </p:cNvPr>
          <p:cNvSpPr>
            <a:spLocks noGrp="1"/>
          </p:cNvSpPr>
          <p:nvPr>
            <p:ph type="tbl" sz="quarter" idx="10"/>
          </p:nvPr>
        </p:nvSpPr>
        <p:spPr>
          <a:xfrm>
            <a:off x="982662" y="3429000"/>
            <a:ext cx="10226676" cy="2844800"/>
          </a:xfrm>
        </p:spPr>
        <p:txBody>
          <a:bodyPr>
            <a:normAutofit/>
          </a:bodyPr>
          <a:lstStyle>
            <a:lvl1pPr marL="0" indent="0" algn="ctr">
              <a:buNone/>
              <a:defRPr sz="1800"/>
            </a:lvl1pPr>
          </a:lstStyle>
          <a:p>
            <a:endParaRPr lang="en-GB" dirty="0"/>
          </a:p>
        </p:txBody>
      </p:sp>
      <p:sp>
        <p:nvSpPr>
          <p:cNvPr id="8" name="Text Placeholder 7">
            <a:extLst>
              <a:ext uri="{FF2B5EF4-FFF2-40B4-BE49-F238E27FC236}">
                <a16:creationId xmlns:a16="http://schemas.microsoft.com/office/drawing/2014/main" id="{4E48233E-B05B-E911-700E-801B92967836}"/>
              </a:ext>
            </a:extLst>
          </p:cNvPr>
          <p:cNvSpPr>
            <a:spLocks noGrp="1"/>
          </p:cNvSpPr>
          <p:nvPr>
            <p:ph type="body" sz="quarter" idx="16"/>
          </p:nvPr>
        </p:nvSpPr>
        <p:spPr>
          <a:xfrm>
            <a:off x="987189" y="2269763"/>
            <a:ext cx="10222147" cy="816337"/>
          </a:xfrm>
        </p:spPr>
        <p:txBody>
          <a:bodyPr anchor="t">
            <a:noAutofit/>
          </a:bodyPr>
          <a:lstStyle>
            <a:lvl1pPr marL="0" indent="0" algn="ctr">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a:t>
            </a:r>
          </a:p>
        </p:txBody>
      </p:sp>
    </p:spTree>
    <p:extLst>
      <p:ext uri="{BB962C8B-B14F-4D97-AF65-F5344CB8AC3E}">
        <p14:creationId xmlns:p14="http://schemas.microsoft.com/office/powerpoint/2010/main" val="58712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03V1">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113C14A-F91E-E368-53F3-9FC8BF33B412}"/>
              </a:ext>
            </a:extLst>
          </p:cNvPr>
          <p:cNvSpPr>
            <a:spLocks noGrp="1"/>
          </p:cNvSpPr>
          <p:nvPr>
            <p:ph type="body" sz="quarter" idx="40" hasCustomPrompt="1"/>
          </p:nvPr>
        </p:nvSpPr>
        <p:spPr>
          <a:xfrm>
            <a:off x="5086350" y="10337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 name="Rectangle 3">
            <a:extLst>
              <a:ext uri="{FF2B5EF4-FFF2-40B4-BE49-F238E27FC236}">
                <a16:creationId xmlns:a16="http://schemas.microsoft.com/office/drawing/2014/main" id="{DD6FF304-8F5A-AE9D-9F8A-073146069168}"/>
              </a:ext>
            </a:extLst>
          </p:cNvPr>
          <p:cNvSpPr/>
          <p:nvPr userDrawn="1"/>
        </p:nvSpPr>
        <p:spPr>
          <a:xfrm>
            <a:off x="0" y="-1"/>
            <a:ext cx="5086349" cy="62356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5233585" y="1033780"/>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4" y="2343150"/>
            <a:ext cx="3564332" cy="2171700"/>
          </a:xfrm>
        </p:spPr>
        <p:txBody>
          <a:bodyPr anchor="ctr">
            <a:noAutofit/>
          </a:bodyPr>
          <a:lstStyle>
            <a:lvl1pPr>
              <a:defRPr>
                <a:solidFill>
                  <a:srgbClr val="FFFFFF"/>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2761200"/>
            <a:ext cx="0" cy="13356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61" name="Text Placeholder 60">
            <a:extLst>
              <a:ext uri="{FF2B5EF4-FFF2-40B4-BE49-F238E27FC236}">
                <a16:creationId xmlns:a16="http://schemas.microsoft.com/office/drawing/2014/main" id="{811B2AFA-044A-C36C-021E-F07CB653D8ED}"/>
              </a:ext>
            </a:extLst>
          </p:cNvPr>
          <p:cNvSpPr>
            <a:spLocks noGrp="1"/>
          </p:cNvSpPr>
          <p:nvPr>
            <p:ph type="body" sz="quarter" idx="41" hasCustomPrompt="1"/>
          </p:nvPr>
        </p:nvSpPr>
        <p:spPr>
          <a:xfrm>
            <a:off x="5086350" y="1648461"/>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2" name="Text Placeholder 29">
            <a:extLst>
              <a:ext uri="{FF2B5EF4-FFF2-40B4-BE49-F238E27FC236}">
                <a16:creationId xmlns:a16="http://schemas.microsoft.com/office/drawing/2014/main" id="{E78C0ED6-4AAA-EFB9-FCD1-E8A57F469F17}"/>
              </a:ext>
            </a:extLst>
          </p:cNvPr>
          <p:cNvSpPr>
            <a:spLocks noGrp="1"/>
          </p:cNvSpPr>
          <p:nvPr>
            <p:ph type="body" sz="quarter" idx="42"/>
          </p:nvPr>
        </p:nvSpPr>
        <p:spPr>
          <a:xfrm>
            <a:off x="5233585" y="1648461"/>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3" name="Text Placeholder 62">
            <a:extLst>
              <a:ext uri="{FF2B5EF4-FFF2-40B4-BE49-F238E27FC236}">
                <a16:creationId xmlns:a16="http://schemas.microsoft.com/office/drawing/2014/main" id="{77561A31-0F6B-EC29-74AA-F136A20142E2}"/>
              </a:ext>
            </a:extLst>
          </p:cNvPr>
          <p:cNvSpPr>
            <a:spLocks noGrp="1"/>
          </p:cNvSpPr>
          <p:nvPr>
            <p:ph type="body" sz="quarter" idx="43" hasCustomPrompt="1"/>
          </p:nvPr>
        </p:nvSpPr>
        <p:spPr>
          <a:xfrm>
            <a:off x="5086350" y="2263142"/>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4" name="Text Placeholder 29">
            <a:extLst>
              <a:ext uri="{FF2B5EF4-FFF2-40B4-BE49-F238E27FC236}">
                <a16:creationId xmlns:a16="http://schemas.microsoft.com/office/drawing/2014/main" id="{C8C3894D-D32B-CD32-7B1E-F2C516B79D47}"/>
              </a:ext>
            </a:extLst>
          </p:cNvPr>
          <p:cNvSpPr>
            <a:spLocks noGrp="1"/>
          </p:cNvSpPr>
          <p:nvPr>
            <p:ph type="body" sz="quarter" idx="44"/>
          </p:nvPr>
        </p:nvSpPr>
        <p:spPr>
          <a:xfrm>
            <a:off x="5233585" y="2263142"/>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5" name="Text Placeholder 64">
            <a:extLst>
              <a:ext uri="{FF2B5EF4-FFF2-40B4-BE49-F238E27FC236}">
                <a16:creationId xmlns:a16="http://schemas.microsoft.com/office/drawing/2014/main" id="{95A56C3A-206F-EAD8-B5FC-BF3EA7497040}"/>
              </a:ext>
            </a:extLst>
          </p:cNvPr>
          <p:cNvSpPr>
            <a:spLocks noGrp="1"/>
          </p:cNvSpPr>
          <p:nvPr>
            <p:ph type="body" sz="quarter" idx="45" hasCustomPrompt="1"/>
          </p:nvPr>
        </p:nvSpPr>
        <p:spPr>
          <a:xfrm>
            <a:off x="5086350" y="2877823"/>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6" name="Text Placeholder 29">
            <a:extLst>
              <a:ext uri="{FF2B5EF4-FFF2-40B4-BE49-F238E27FC236}">
                <a16:creationId xmlns:a16="http://schemas.microsoft.com/office/drawing/2014/main" id="{E7964B58-8A41-D8B1-8EDB-58FCBE0AFBA6}"/>
              </a:ext>
            </a:extLst>
          </p:cNvPr>
          <p:cNvSpPr>
            <a:spLocks noGrp="1"/>
          </p:cNvSpPr>
          <p:nvPr>
            <p:ph type="body" sz="quarter" idx="46"/>
          </p:nvPr>
        </p:nvSpPr>
        <p:spPr>
          <a:xfrm>
            <a:off x="5233585" y="2877823"/>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7" name="Text Placeholder 66">
            <a:extLst>
              <a:ext uri="{FF2B5EF4-FFF2-40B4-BE49-F238E27FC236}">
                <a16:creationId xmlns:a16="http://schemas.microsoft.com/office/drawing/2014/main" id="{DF3D4D0D-CC8E-E97F-3260-BD47F04F4BF1}"/>
              </a:ext>
            </a:extLst>
          </p:cNvPr>
          <p:cNvSpPr>
            <a:spLocks noGrp="1"/>
          </p:cNvSpPr>
          <p:nvPr>
            <p:ph type="body" sz="quarter" idx="47" hasCustomPrompt="1"/>
          </p:nvPr>
        </p:nvSpPr>
        <p:spPr>
          <a:xfrm>
            <a:off x="5086350" y="3492504"/>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8" name="Text Placeholder 29">
            <a:extLst>
              <a:ext uri="{FF2B5EF4-FFF2-40B4-BE49-F238E27FC236}">
                <a16:creationId xmlns:a16="http://schemas.microsoft.com/office/drawing/2014/main" id="{57EA9763-E16A-0112-AE6E-C8032ACF5328}"/>
              </a:ext>
            </a:extLst>
          </p:cNvPr>
          <p:cNvSpPr>
            <a:spLocks noGrp="1"/>
          </p:cNvSpPr>
          <p:nvPr>
            <p:ph type="body" sz="quarter" idx="48"/>
          </p:nvPr>
        </p:nvSpPr>
        <p:spPr>
          <a:xfrm>
            <a:off x="5233585" y="3492504"/>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9" name="Text Placeholder 68">
            <a:extLst>
              <a:ext uri="{FF2B5EF4-FFF2-40B4-BE49-F238E27FC236}">
                <a16:creationId xmlns:a16="http://schemas.microsoft.com/office/drawing/2014/main" id="{50030960-DEAA-31E8-F93C-19C0F3B11192}"/>
              </a:ext>
            </a:extLst>
          </p:cNvPr>
          <p:cNvSpPr>
            <a:spLocks noGrp="1"/>
          </p:cNvSpPr>
          <p:nvPr>
            <p:ph type="body" sz="quarter" idx="49" hasCustomPrompt="1"/>
          </p:nvPr>
        </p:nvSpPr>
        <p:spPr>
          <a:xfrm>
            <a:off x="5086350" y="4107185"/>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70" name="Text Placeholder 29">
            <a:extLst>
              <a:ext uri="{FF2B5EF4-FFF2-40B4-BE49-F238E27FC236}">
                <a16:creationId xmlns:a16="http://schemas.microsoft.com/office/drawing/2014/main" id="{335EAFCE-8F0D-D52C-3CCA-E88FAB2D5789}"/>
              </a:ext>
            </a:extLst>
          </p:cNvPr>
          <p:cNvSpPr>
            <a:spLocks noGrp="1"/>
          </p:cNvSpPr>
          <p:nvPr>
            <p:ph type="body" sz="quarter" idx="50"/>
          </p:nvPr>
        </p:nvSpPr>
        <p:spPr>
          <a:xfrm>
            <a:off x="5233585" y="4107185"/>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1" name="Text Placeholder 70">
            <a:extLst>
              <a:ext uri="{FF2B5EF4-FFF2-40B4-BE49-F238E27FC236}">
                <a16:creationId xmlns:a16="http://schemas.microsoft.com/office/drawing/2014/main" id="{6B6646DC-ED17-C9B8-7BAC-C865F4853153}"/>
              </a:ext>
            </a:extLst>
          </p:cNvPr>
          <p:cNvSpPr>
            <a:spLocks noGrp="1"/>
          </p:cNvSpPr>
          <p:nvPr>
            <p:ph type="body" sz="quarter" idx="51" hasCustomPrompt="1"/>
          </p:nvPr>
        </p:nvSpPr>
        <p:spPr>
          <a:xfrm>
            <a:off x="5086350" y="4721866"/>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72" name="Text Placeholder 29">
            <a:extLst>
              <a:ext uri="{FF2B5EF4-FFF2-40B4-BE49-F238E27FC236}">
                <a16:creationId xmlns:a16="http://schemas.microsoft.com/office/drawing/2014/main" id="{4D3773C6-9E41-7F11-9C11-83020A87CE2E}"/>
              </a:ext>
            </a:extLst>
          </p:cNvPr>
          <p:cNvSpPr>
            <a:spLocks noGrp="1"/>
          </p:cNvSpPr>
          <p:nvPr>
            <p:ph type="body" sz="quarter" idx="52"/>
          </p:nvPr>
        </p:nvSpPr>
        <p:spPr>
          <a:xfrm>
            <a:off x="5233585" y="4721866"/>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3" name="Text Placeholder 72">
            <a:extLst>
              <a:ext uri="{FF2B5EF4-FFF2-40B4-BE49-F238E27FC236}">
                <a16:creationId xmlns:a16="http://schemas.microsoft.com/office/drawing/2014/main" id="{6FEBD0ED-9E29-AAE1-53AD-36C907E671F8}"/>
              </a:ext>
            </a:extLst>
          </p:cNvPr>
          <p:cNvSpPr>
            <a:spLocks noGrp="1"/>
          </p:cNvSpPr>
          <p:nvPr>
            <p:ph type="body" sz="quarter" idx="53" hasCustomPrompt="1"/>
          </p:nvPr>
        </p:nvSpPr>
        <p:spPr>
          <a:xfrm>
            <a:off x="5086350" y="533654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74" name="Text Placeholder 29">
            <a:extLst>
              <a:ext uri="{FF2B5EF4-FFF2-40B4-BE49-F238E27FC236}">
                <a16:creationId xmlns:a16="http://schemas.microsoft.com/office/drawing/2014/main" id="{269CBBE2-6FC6-E558-760E-5D918AD813EA}"/>
              </a:ext>
            </a:extLst>
          </p:cNvPr>
          <p:cNvSpPr>
            <a:spLocks noGrp="1"/>
          </p:cNvSpPr>
          <p:nvPr>
            <p:ph type="body" sz="quarter" idx="54"/>
          </p:nvPr>
        </p:nvSpPr>
        <p:spPr>
          <a:xfrm>
            <a:off x="5233585" y="5336547"/>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893245423"/>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Radial Bars C41V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6A4D924-04F0-93DB-159D-A82EE770A921}"/>
              </a:ext>
            </a:extLst>
          </p:cNvPr>
          <p:cNvGrpSpPr/>
          <p:nvPr userDrawn="1"/>
        </p:nvGrpSpPr>
        <p:grpSpPr>
          <a:xfrm>
            <a:off x="11299825" y="584994"/>
            <a:ext cx="304800" cy="87880"/>
            <a:chOff x="587375" y="584994"/>
            <a:chExt cx="304800" cy="87880"/>
          </a:xfrm>
        </p:grpSpPr>
        <p:cxnSp>
          <p:nvCxnSpPr>
            <p:cNvPr id="4" name="Straight Connector 3">
              <a:extLst>
                <a:ext uri="{FF2B5EF4-FFF2-40B4-BE49-F238E27FC236}">
                  <a16:creationId xmlns:a16="http://schemas.microsoft.com/office/drawing/2014/main" id="{A836DCB7-EA86-8BF4-14F8-B1022039F83D}"/>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5C3E817-D857-4674-CBF5-8C8F31D31631}"/>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6" name="Title 1">
            <a:extLst>
              <a:ext uri="{FF2B5EF4-FFF2-40B4-BE49-F238E27FC236}">
                <a16:creationId xmlns:a16="http://schemas.microsoft.com/office/drawing/2014/main" id="{57E701DB-A22C-CC4C-3C13-637534C818BF}"/>
              </a:ext>
            </a:extLst>
          </p:cNvPr>
          <p:cNvSpPr>
            <a:spLocks noGrp="1"/>
          </p:cNvSpPr>
          <p:nvPr>
            <p:ph type="title"/>
          </p:nvPr>
        </p:nvSpPr>
        <p:spPr>
          <a:xfrm>
            <a:off x="982662" y="584200"/>
            <a:ext cx="10226675" cy="1325563"/>
          </a:xfrm>
        </p:spPr>
        <p:txBody>
          <a:bodyPr vert="horz" lIns="91440" tIns="45720" rIns="91440" bIns="45720" rtlCol="0" anchor="t">
            <a:noAutofit/>
          </a:bodyPr>
          <a:lstStyle>
            <a:lvl1pPr algn="ctr">
              <a:defRPr lang="en-US" sz="4400" dirty="0"/>
            </a:lvl1pPr>
          </a:lstStyle>
          <a:p>
            <a:pPr lvl="0"/>
            <a:r>
              <a:rPr lang="en-US" dirty="0"/>
              <a:t>Click to edit Master title style</a:t>
            </a:r>
          </a:p>
        </p:txBody>
      </p:sp>
      <p:sp>
        <p:nvSpPr>
          <p:cNvPr id="21" name="Oval 20">
            <a:extLst>
              <a:ext uri="{FF2B5EF4-FFF2-40B4-BE49-F238E27FC236}">
                <a16:creationId xmlns:a16="http://schemas.microsoft.com/office/drawing/2014/main" id="{D37CDB10-DA5D-1EE9-AE4F-F25CCBAE25B0}"/>
              </a:ext>
            </a:extLst>
          </p:cNvPr>
          <p:cNvSpPr/>
          <p:nvPr userDrawn="1"/>
        </p:nvSpPr>
        <p:spPr>
          <a:xfrm>
            <a:off x="5461404" y="2269763"/>
            <a:ext cx="1269190" cy="1269190"/>
          </a:xfrm>
          <a:prstGeom prst="ellipse">
            <a:avLst/>
          </a:prstGeom>
          <a:noFill/>
          <a:ln w="7620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2" name="Text Placeholder 14">
            <a:extLst>
              <a:ext uri="{FF2B5EF4-FFF2-40B4-BE49-F238E27FC236}">
                <a16:creationId xmlns:a16="http://schemas.microsoft.com/office/drawing/2014/main" id="{A6A04D99-E55F-8218-8755-379F80E7EBEA}"/>
              </a:ext>
            </a:extLst>
          </p:cNvPr>
          <p:cNvSpPr>
            <a:spLocks noGrp="1"/>
          </p:cNvSpPr>
          <p:nvPr>
            <p:ph type="body" sz="quarter" idx="34" hasCustomPrompt="1"/>
          </p:nvPr>
        </p:nvSpPr>
        <p:spPr>
          <a:xfrm>
            <a:off x="5461404" y="2269763"/>
            <a:ext cx="1269190" cy="1269190"/>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lvl1pPr marL="0" indent="0" algn="ctr">
              <a:buNone/>
              <a:defRPr lang="en-GB" sz="1000" dirty="0">
                <a:solidFill>
                  <a:sysClr val="windowText" lastClr="000000"/>
                </a:solidFill>
              </a:defRPr>
            </a:lvl1pPr>
          </a:lstStyle>
          <a:p>
            <a:pPr lvl="0" algn="ctr" defTabSz="914400"/>
            <a:r>
              <a:rPr lang="en-US" dirty="0"/>
              <a:t> </a:t>
            </a:r>
            <a:endParaRPr lang="en-GB" dirty="0"/>
          </a:p>
        </p:txBody>
      </p:sp>
      <p:sp>
        <p:nvSpPr>
          <p:cNvPr id="23" name="Text Placeholder 6">
            <a:extLst>
              <a:ext uri="{FF2B5EF4-FFF2-40B4-BE49-F238E27FC236}">
                <a16:creationId xmlns:a16="http://schemas.microsoft.com/office/drawing/2014/main" id="{4D337958-8F07-5AAF-7888-FB7F0004A573}"/>
              </a:ext>
            </a:extLst>
          </p:cNvPr>
          <p:cNvSpPr>
            <a:spLocks noGrp="1"/>
          </p:cNvSpPr>
          <p:nvPr>
            <p:ph type="body" sz="quarter" idx="35" hasCustomPrompt="1"/>
          </p:nvPr>
        </p:nvSpPr>
        <p:spPr>
          <a:xfrm>
            <a:off x="5590680"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24" name="Text Placeholder 7">
            <a:extLst>
              <a:ext uri="{FF2B5EF4-FFF2-40B4-BE49-F238E27FC236}">
                <a16:creationId xmlns:a16="http://schemas.microsoft.com/office/drawing/2014/main" id="{58885573-5AF5-ED93-C553-335A208ADD64}"/>
              </a:ext>
            </a:extLst>
          </p:cNvPr>
          <p:cNvSpPr>
            <a:spLocks noGrp="1"/>
          </p:cNvSpPr>
          <p:nvPr>
            <p:ph type="body" sz="quarter" idx="36"/>
          </p:nvPr>
        </p:nvSpPr>
        <p:spPr>
          <a:xfrm>
            <a:off x="4637314" y="4008416"/>
            <a:ext cx="2917371" cy="612987"/>
          </a:xfrm>
        </p:spPr>
        <p:txBody>
          <a:bodyPr anchor="ctr">
            <a:noAutofit/>
          </a:bodyPr>
          <a:lstStyle>
            <a:lvl1pPr marL="0" indent="0" algn="ctr">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25" name="Text Placeholder 7">
            <a:extLst>
              <a:ext uri="{FF2B5EF4-FFF2-40B4-BE49-F238E27FC236}">
                <a16:creationId xmlns:a16="http://schemas.microsoft.com/office/drawing/2014/main" id="{15FDD13A-74C6-9F9A-E258-A8695432A190}"/>
              </a:ext>
            </a:extLst>
          </p:cNvPr>
          <p:cNvSpPr>
            <a:spLocks noGrp="1"/>
          </p:cNvSpPr>
          <p:nvPr>
            <p:ph type="body" sz="quarter" idx="37"/>
          </p:nvPr>
        </p:nvSpPr>
        <p:spPr>
          <a:xfrm>
            <a:off x="4637314" y="4981404"/>
            <a:ext cx="2917371" cy="1292396"/>
          </a:xfrm>
        </p:spPr>
        <p:txBody>
          <a:bodyPr anchor="t">
            <a:noAutofit/>
          </a:bodyPr>
          <a:lstStyle>
            <a:lvl1pPr marL="0" indent="0" algn="ctr">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26" name="Oval 25">
            <a:extLst>
              <a:ext uri="{FF2B5EF4-FFF2-40B4-BE49-F238E27FC236}">
                <a16:creationId xmlns:a16="http://schemas.microsoft.com/office/drawing/2014/main" id="{20A72F78-3AC4-D09F-16CD-749151E30F1E}"/>
              </a:ext>
            </a:extLst>
          </p:cNvPr>
          <p:cNvSpPr/>
          <p:nvPr userDrawn="1"/>
        </p:nvSpPr>
        <p:spPr>
          <a:xfrm>
            <a:off x="9116055" y="2269763"/>
            <a:ext cx="1269190" cy="1269190"/>
          </a:xfrm>
          <a:prstGeom prst="ellipse">
            <a:avLst/>
          </a:prstGeom>
          <a:noFill/>
          <a:ln w="7620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7" name="Text Placeholder 14">
            <a:extLst>
              <a:ext uri="{FF2B5EF4-FFF2-40B4-BE49-F238E27FC236}">
                <a16:creationId xmlns:a16="http://schemas.microsoft.com/office/drawing/2014/main" id="{E52CD714-4175-F01B-723E-34709C3D1FE6}"/>
              </a:ext>
            </a:extLst>
          </p:cNvPr>
          <p:cNvSpPr>
            <a:spLocks noGrp="1"/>
          </p:cNvSpPr>
          <p:nvPr>
            <p:ph type="body" sz="quarter" idx="38" hasCustomPrompt="1"/>
          </p:nvPr>
        </p:nvSpPr>
        <p:spPr>
          <a:xfrm>
            <a:off x="9116055" y="2269763"/>
            <a:ext cx="1269190" cy="1269190"/>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lvl1pPr marL="0" indent="0" algn="ctr">
              <a:buNone/>
              <a:defRPr lang="en-GB" sz="1000" dirty="0">
                <a:solidFill>
                  <a:sysClr val="windowText" lastClr="000000"/>
                </a:solidFill>
              </a:defRPr>
            </a:lvl1pPr>
          </a:lstStyle>
          <a:p>
            <a:pPr lvl="0" algn="ctr" defTabSz="914400"/>
            <a:r>
              <a:rPr lang="en-US" dirty="0"/>
              <a:t> </a:t>
            </a:r>
            <a:endParaRPr lang="en-GB" dirty="0"/>
          </a:p>
        </p:txBody>
      </p:sp>
      <p:sp>
        <p:nvSpPr>
          <p:cNvPr id="28" name="Text Placeholder 6">
            <a:extLst>
              <a:ext uri="{FF2B5EF4-FFF2-40B4-BE49-F238E27FC236}">
                <a16:creationId xmlns:a16="http://schemas.microsoft.com/office/drawing/2014/main" id="{56FAE53C-996B-DD95-85E9-2E3038FB9018}"/>
              </a:ext>
            </a:extLst>
          </p:cNvPr>
          <p:cNvSpPr>
            <a:spLocks noGrp="1"/>
          </p:cNvSpPr>
          <p:nvPr>
            <p:ph type="body" sz="quarter" idx="39" hasCustomPrompt="1"/>
          </p:nvPr>
        </p:nvSpPr>
        <p:spPr>
          <a:xfrm>
            <a:off x="9245331"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29" name="Text Placeholder 7">
            <a:extLst>
              <a:ext uri="{FF2B5EF4-FFF2-40B4-BE49-F238E27FC236}">
                <a16:creationId xmlns:a16="http://schemas.microsoft.com/office/drawing/2014/main" id="{CC303A69-602F-A36A-9A9E-EE4D0AB6235F}"/>
              </a:ext>
            </a:extLst>
          </p:cNvPr>
          <p:cNvSpPr>
            <a:spLocks noGrp="1"/>
          </p:cNvSpPr>
          <p:nvPr>
            <p:ph type="body" sz="quarter" idx="40"/>
          </p:nvPr>
        </p:nvSpPr>
        <p:spPr>
          <a:xfrm>
            <a:off x="8291965" y="4008416"/>
            <a:ext cx="2917371" cy="612987"/>
          </a:xfrm>
        </p:spPr>
        <p:txBody>
          <a:bodyPr anchor="ctr">
            <a:noAutofit/>
          </a:bodyPr>
          <a:lstStyle>
            <a:lvl1pPr marL="0" indent="0" algn="ctr">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30" name="Text Placeholder 7">
            <a:extLst>
              <a:ext uri="{FF2B5EF4-FFF2-40B4-BE49-F238E27FC236}">
                <a16:creationId xmlns:a16="http://schemas.microsoft.com/office/drawing/2014/main" id="{FE61947B-1C96-D600-646B-A0B608618F02}"/>
              </a:ext>
            </a:extLst>
          </p:cNvPr>
          <p:cNvSpPr>
            <a:spLocks noGrp="1"/>
          </p:cNvSpPr>
          <p:nvPr>
            <p:ph type="body" sz="quarter" idx="41"/>
          </p:nvPr>
        </p:nvSpPr>
        <p:spPr>
          <a:xfrm>
            <a:off x="8291965" y="4981404"/>
            <a:ext cx="2917371" cy="1292396"/>
          </a:xfrm>
        </p:spPr>
        <p:txBody>
          <a:bodyPr anchor="t">
            <a:noAutofit/>
          </a:bodyPr>
          <a:lstStyle>
            <a:lvl1pPr marL="0" indent="0" algn="ctr">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7" name="Rectangle 6">
            <a:extLst>
              <a:ext uri="{FF2B5EF4-FFF2-40B4-BE49-F238E27FC236}">
                <a16:creationId xmlns:a16="http://schemas.microsoft.com/office/drawing/2014/main" id="{10B0C740-9C9D-361C-4012-372CB4681983}"/>
              </a:ext>
            </a:extLst>
          </p:cNvPr>
          <p:cNvSpPr/>
          <p:nvPr userDrawn="1"/>
        </p:nvSpPr>
        <p:spPr>
          <a:xfrm>
            <a:off x="1611313" y="3429000"/>
            <a:ext cx="2468562" cy="342900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Picture Placeholder 6">
            <a:extLst>
              <a:ext uri="{FF2B5EF4-FFF2-40B4-BE49-F238E27FC236}">
                <a16:creationId xmlns:a16="http://schemas.microsoft.com/office/drawing/2014/main" id="{3555AA1C-1C5A-333A-24F5-C6F1995B425B}"/>
              </a:ext>
            </a:extLst>
          </p:cNvPr>
          <p:cNvSpPr>
            <a:spLocks noGrp="1"/>
          </p:cNvSpPr>
          <p:nvPr>
            <p:ph type="pic" sz="quarter" idx="19"/>
          </p:nvPr>
        </p:nvSpPr>
        <p:spPr>
          <a:xfrm>
            <a:off x="982661" y="2269763"/>
            <a:ext cx="2400301" cy="4004037"/>
          </a:xfrm>
        </p:spPr>
        <p:txBody>
          <a:bodyPr vert="horz" lIns="91440" tIns="45720" rIns="91440" bIns="45720" rtlCol="0">
            <a:normAutofit/>
          </a:bodyPr>
          <a:lstStyle>
            <a:lvl1pPr>
              <a:defRPr lang="en-US"/>
            </a:lvl1pPr>
          </a:lstStyle>
          <a:p>
            <a:pPr marL="0" lvl="0" indent="0">
              <a:buNone/>
            </a:pPr>
            <a:endParaRPr lang="en-US" dirty="0"/>
          </a:p>
        </p:txBody>
      </p:sp>
    </p:spTree>
    <p:extLst>
      <p:ext uri="{BB962C8B-B14F-4D97-AF65-F5344CB8AC3E}">
        <p14:creationId xmlns:p14="http://schemas.microsoft.com/office/powerpoint/2010/main" val="2556814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Radial Bars C42V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6A4D924-04F0-93DB-159D-A82EE770A921}"/>
              </a:ext>
            </a:extLst>
          </p:cNvPr>
          <p:cNvGrpSpPr/>
          <p:nvPr userDrawn="1"/>
        </p:nvGrpSpPr>
        <p:grpSpPr>
          <a:xfrm>
            <a:off x="11299825" y="584994"/>
            <a:ext cx="304800" cy="87880"/>
            <a:chOff x="587375" y="584994"/>
            <a:chExt cx="304800" cy="87880"/>
          </a:xfrm>
        </p:grpSpPr>
        <p:cxnSp>
          <p:nvCxnSpPr>
            <p:cNvPr id="4" name="Straight Connector 3">
              <a:extLst>
                <a:ext uri="{FF2B5EF4-FFF2-40B4-BE49-F238E27FC236}">
                  <a16:creationId xmlns:a16="http://schemas.microsoft.com/office/drawing/2014/main" id="{A836DCB7-EA86-8BF4-14F8-B1022039F83D}"/>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5C3E817-D857-4674-CBF5-8C8F31D31631}"/>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6" name="Title 1">
            <a:extLst>
              <a:ext uri="{FF2B5EF4-FFF2-40B4-BE49-F238E27FC236}">
                <a16:creationId xmlns:a16="http://schemas.microsoft.com/office/drawing/2014/main" id="{57E701DB-A22C-CC4C-3C13-637534C818BF}"/>
              </a:ext>
            </a:extLst>
          </p:cNvPr>
          <p:cNvSpPr>
            <a:spLocks noGrp="1"/>
          </p:cNvSpPr>
          <p:nvPr>
            <p:ph type="title"/>
          </p:nvPr>
        </p:nvSpPr>
        <p:spPr>
          <a:xfrm>
            <a:off x="982662" y="584200"/>
            <a:ext cx="10226675" cy="1325563"/>
          </a:xfrm>
        </p:spPr>
        <p:txBody>
          <a:bodyPr vert="horz" lIns="91440" tIns="45720" rIns="91440" bIns="45720" rtlCol="0" anchor="t">
            <a:noAutofit/>
          </a:bodyPr>
          <a:lstStyle>
            <a:lvl1pPr algn="ctr">
              <a:defRPr lang="en-US" sz="4400" dirty="0"/>
            </a:lvl1pPr>
          </a:lstStyle>
          <a:p>
            <a:pPr lvl="0"/>
            <a:r>
              <a:rPr lang="en-US" dirty="0"/>
              <a:t>Click to edit Master title style</a:t>
            </a:r>
          </a:p>
        </p:txBody>
      </p:sp>
      <p:sp>
        <p:nvSpPr>
          <p:cNvPr id="2" name="Oval 1">
            <a:extLst>
              <a:ext uri="{FF2B5EF4-FFF2-40B4-BE49-F238E27FC236}">
                <a16:creationId xmlns:a16="http://schemas.microsoft.com/office/drawing/2014/main" id="{03198F37-3BF6-F353-88A7-EC7B3896DB31}"/>
              </a:ext>
            </a:extLst>
          </p:cNvPr>
          <p:cNvSpPr/>
          <p:nvPr userDrawn="1"/>
        </p:nvSpPr>
        <p:spPr>
          <a:xfrm>
            <a:off x="1806753" y="2269763"/>
            <a:ext cx="1269190" cy="1269190"/>
          </a:xfrm>
          <a:prstGeom prst="ellipse">
            <a:avLst/>
          </a:prstGeom>
          <a:noFill/>
          <a:ln w="7620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9" name="Text Placeholder 14">
            <a:extLst>
              <a:ext uri="{FF2B5EF4-FFF2-40B4-BE49-F238E27FC236}">
                <a16:creationId xmlns:a16="http://schemas.microsoft.com/office/drawing/2014/main" id="{43AAF754-AFB2-7B0F-C9D5-723C7F747F97}"/>
              </a:ext>
            </a:extLst>
          </p:cNvPr>
          <p:cNvSpPr>
            <a:spLocks noGrp="1"/>
          </p:cNvSpPr>
          <p:nvPr>
            <p:ph type="body" sz="quarter" idx="32" hasCustomPrompt="1"/>
          </p:nvPr>
        </p:nvSpPr>
        <p:spPr>
          <a:xfrm>
            <a:off x="1806753" y="2269763"/>
            <a:ext cx="1269190" cy="1269190"/>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lvl1pPr marL="0" indent="0" algn="ctr">
              <a:buNone/>
              <a:defRPr lang="en-GB" sz="1000" dirty="0">
                <a:solidFill>
                  <a:sysClr val="windowText" lastClr="000000"/>
                </a:solidFill>
              </a:defRPr>
            </a:lvl1pPr>
          </a:lstStyle>
          <a:p>
            <a:pPr lvl="0" algn="ctr" defTabSz="914400"/>
            <a:r>
              <a:rPr lang="en-US" dirty="0"/>
              <a:t> </a:t>
            </a:r>
            <a:endParaRPr lang="en-GB" dirty="0"/>
          </a:p>
        </p:txBody>
      </p:sp>
      <p:sp>
        <p:nvSpPr>
          <p:cNvPr id="18" name="Text Placeholder 6">
            <a:extLst>
              <a:ext uri="{FF2B5EF4-FFF2-40B4-BE49-F238E27FC236}">
                <a16:creationId xmlns:a16="http://schemas.microsoft.com/office/drawing/2014/main" id="{486EB249-DC17-B35E-6295-7911453EBB3D}"/>
              </a:ext>
            </a:extLst>
          </p:cNvPr>
          <p:cNvSpPr>
            <a:spLocks noGrp="1"/>
          </p:cNvSpPr>
          <p:nvPr>
            <p:ph type="body" sz="quarter" idx="33" hasCustomPrompt="1"/>
          </p:nvPr>
        </p:nvSpPr>
        <p:spPr>
          <a:xfrm>
            <a:off x="1936029"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19" name="Text Placeholder 7">
            <a:extLst>
              <a:ext uri="{FF2B5EF4-FFF2-40B4-BE49-F238E27FC236}">
                <a16:creationId xmlns:a16="http://schemas.microsoft.com/office/drawing/2014/main" id="{9C13F117-62CD-3060-85FD-14552A53450A}"/>
              </a:ext>
            </a:extLst>
          </p:cNvPr>
          <p:cNvSpPr>
            <a:spLocks noGrp="1"/>
          </p:cNvSpPr>
          <p:nvPr>
            <p:ph type="body" sz="quarter" idx="14"/>
          </p:nvPr>
        </p:nvSpPr>
        <p:spPr>
          <a:xfrm>
            <a:off x="982663" y="4008416"/>
            <a:ext cx="2917371" cy="612987"/>
          </a:xfrm>
        </p:spPr>
        <p:txBody>
          <a:bodyPr anchor="ctr">
            <a:noAutofit/>
          </a:bodyPr>
          <a:lstStyle>
            <a:lvl1pPr marL="0" indent="0" algn="ctr">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20" name="Text Placeholder 7">
            <a:extLst>
              <a:ext uri="{FF2B5EF4-FFF2-40B4-BE49-F238E27FC236}">
                <a16:creationId xmlns:a16="http://schemas.microsoft.com/office/drawing/2014/main" id="{FA370F15-4A8B-E6DC-3995-E9DCC6129606}"/>
              </a:ext>
            </a:extLst>
          </p:cNvPr>
          <p:cNvSpPr>
            <a:spLocks noGrp="1"/>
          </p:cNvSpPr>
          <p:nvPr>
            <p:ph type="body" sz="quarter" idx="17"/>
          </p:nvPr>
        </p:nvSpPr>
        <p:spPr>
          <a:xfrm>
            <a:off x="982663" y="4981404"/>
            <a:ext cx="2917371" cy="1292396"/>
          </a:xfrm>
        </p:spPr>
        <p:txBody>
          <a:bodyPr anchor="t">
            <a:noAutofit/>
          </a:bodyPr>
          <a:lstStyle>
            <a:lvl1pPr marL="0" indent="0" algn="ctr">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21" name="Oval 20">
            <a:extLst>
              <a:ext uri="{FF2B5EF4-FFF2-40B4-BE49-F238E27FC236}">
                <a16:creationId xmlns:a16="http://schemas.microsoft.com/office/drawing/2014/main" id="{D37CDB10-DA5D-1EE9-AE4F-F25CCBAE25B0}"/>
              </a:ext>
            </a:extLst>
          </p:cNvPr>
          <p:cNvSpPr/>
          <p:nvPr userDrawn="1"/>
        </p:nvSpPr>
        <p:spPr>
          <a:xfrm>
            <a:off x="5461404" y="2269763"/>
            <a:ext cx="1269190" cy="1269190"/>
          </a:xfrm>
          <a:prstGeom prst="ellipse">
            <a:avLst/>
          </a:prstGeom>
          <a:noFill/>
          <a:ln w="7620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2" name="Text Placeholder 14">
            <a:extLst>
              <a:ext uri="{FF2B5EF4-FFF2-40B4-BE49-F238E27FC236}">
                <a16:creationId xmlns:a16="http://schemas.microsoft.com/office/drawing/2014/main" id="{A6A04D99-E55F-8218-8755-379F80E7EBEA}"/>
              </a:ext>
            </a:extLst>
          </p:cNvPr>
          <p:cNvSpPr>
            <a:spLocks noGrp="1"/>
          </p:cNvSpPr>
          <p:nvPr>
            <p:ph type="body" sz="quarter" idx="34" hasCustomPrompt="1"/>
          </p:nvPr>
        </p:nvSpPr>
        <p:spPr>
          <a:xfrm>
            <a:off x="5461404" y="2269763"/>
            <a:ext cx="1269190" cy="1269190"/>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lvl1pPr marL="0" indent="0" algn="ctr">
              <a:buNone/>
              <a:defRPr lang="en-GB" sz="1000" dirty="0">
                <a:solidFill>
                  <a:sysClr val="windowText" lastClr="000000"/>
                </a:solidFill>
              </a:defRPr>
            </a:lvl1pPr>
          </a:lstStyle>
          <a:p>
            <a:pPr lvl="0" algn="ctr" defTabSz="914400"/>
            <a:r>
              <a:rPr lang="en-US" dirty="0"/>
              <a:t> </a:t>
            </a:r>
            <a:endParaRPr lang="en-GB" dirty="0"/>
          </a:p>
        </p:txBody>
      </p:sp>
      <p:sp>
        <p:nvSpPr>
          <p:cNvPr id="23" name="Text Placeholder 6">
            <a:extLst>
              <a:ext uri="{FF2B5EF4-FFF2-40B4-BE49-F238E27FC236}">
                <a16:creationId xmlns:a16="http://schemas.microsoft.com/office/drawing/2014/main" id="{4D337958-8F07-5AAF-7888-FB7F0004A573}"/>
              </a:ext>
            </a:extLst>
          </p:cNvPr>
          <p:cNvSpPr>
            <a:spLocks noGrp="1"/>
          </p:cNvSpPr>
          <p:nvPr>
            <p:ph type="body" sz="quarter" idx="35" hasCustomPrompt="1"/>
          </p:nvPr>
        </p:nvSpPr>
        <p:spPr>
          <a:xfrm>
            <a:off x="5590680"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24" name="Text Placeholder 7">
            <a:extLst>
              <a:ext uri="{FF2B5EF4-FFF2-40B4-BE49-F238E27FC236}">
                <a16:creationId xmlns:a16="http://schemas.microsoft.com/office/drawing/2014/main" id="{58885573-5AF5-ED93-C553-335A208ADD64}"/>
              </a:ext>
            </a:extLst>
          </p:cNvPr>
          <p:cNvSpPr>
            <a:spLocks noGrp="1"/>
          </p:cNvSpPr>
          <p:nvPr>
            <p:ph type="body" sz="quarter" idx="36"/>
          </p:nvPr>
        </p:nvSpPr>
        <p:spPr>
          <a:xfrm>
            <a:off x="4637314" y="4008416"/>
            <a:ext cx="2917371" cy="612987"/>
          </a:xfrm>
        </p:spPr>
        <p:txBody>
          <a:bodyPr anchor="ctr">
            <a:noAutofit/>
          </a:bodyPr>
          <a:lstStyle>
            <a:lvl1pPr marL="0" indent="0" algn="ctr">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25" name="Text Placeholder 7">
            <a:extLst>
              <a:ext uri="{FF2B5EF4-FFF2-40B4-BE49-F238E27FC236}">
                <a16:creationId xmlns:a16="http://schemas.microsoft.com/office/drawing/2014/main" id="{15FDD13A-74C6-9F9A-E258-A8695432A190}"/>
              </a:ext>
            </a:extLst>
          </p:cNvPr>
          <p:cNvSpPr>
            <a:spLocks noGrp="1"/>
          </p:cNvSpPr>
          <p:nvPr>
            <p:ph type="body" sz="quarter" idx="37"/>
          </p:nvPr>
        </p:nvSpPr>
        <p:spPr>
          <a:xfrm>
            <a:off x="4637314" y="4981404"/>
            <a:ext cx="2917371" cy="1292396"/>
          </a:xfrm>
        </p:spPr>
        <p:txBody>
          <a:bodyPr anchor="t">
            <a:noAutofit/>
          </a:bodyPr>
          <a:lstStyle>
            <a:lvl1pPr marL="0" indent="0" algn="ctr">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26" name="Oval 25">
            <a:extLst>
              <a:ext uri="{FF2B5EF4-FFF2-40B4-BE49-F238E27FC236}">
                <a16:creationId xmlns:a16="http://schemas.microsoft.com/office/drawing/2014/main" id="{20A72F78-3AC4-D09F-16CD-749151E30F1E}"/>
              </a:ext>
            </a:extLst>
          </p:cNvPr>
          <p:cNvSpPr/>
          <p:nvPr userDrawn="1"/>
        </p:nvSpPr>
        <p:spPr>
          <a:xfrm>
            <a:off x="9116055" y="2269763"/>
            <a:ext cx="1269190" cy="1269190"/>
          </a:xfrm>
          <a:prstGeom prst="ellipse">
            <a:avLst/>
          </a:prstGeom>
          <a:noFill/>
          <a:ln w="7620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7" name="Text Placeholder 14">
            <a:extLst>
              <a:ext uri="{FF2B5EF4-FFF2-40B4-BE49-F238E27FC236}">
                <a16:creationId xmlns:a16="http://schemas.microsoft.com/office/drawing/2014/main" id="{E52CD714-4175-F01B-723E-34709C3D1FE6}"/>
              </a:ext>
            </a:extLst>
          </p:cNvPr>
          <p:cNvSpPr>
            <a:spLocks noGrp="1"/>
          </p:cNvSpPr>
          <p:nvPr>
            <p:ph type="body" sz="quarter" idx="38" hasCustomPrompt="1"/>
          </p:nvPr>
        </p:nvSpPr>
        <p:spPr>
          <a:xfrm>
            <a:off x="9116055" y="2269763"/>
            <a:ext cx="1269190" cy="1269190"/>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lvl1pPr marL="0" indent="0" algn="ctr">
              <a:buNone/>
              <a:defRPr lang="en-GB" sz="1000" dirty="0">
                <a:solidFill>
                  <a:sysClr val="windowText" lastClr="000000"/>
                </a:solidFill>
              </a:defRPr>
            </a:lvl1pPr>
          </a:lstStyle>
          <a:p>
            <a:pPr lvl="0" algn="ctr" defTabSz="914400"/>
            <a:r>
              <a:rPr lang="en-US" dirty="0"/>
              <a:t> </a:t>
            </a:r>
            <a:endParaRPr lang="en-GB" dirty="0"/>
          </a:p>
        </p:txBody>
      </p:sp>
      <p:sp>
        <p:nvSpPr>
          <p:cNvPr id="28" name="Text Placeholder 6">
            <a:extLst>
              <a:ext uri="{FF2B5EF4-FFF2-40B4-BE49-F238E27FC236}">
                <a16:creationId xmlns:a16="http://schemas.microsoft.com/office/drawing/2014/main" id="{56FAE53C-996B-DD95-85E9-2E3038FB9018}"/>
              </a:ext>
            </a:extLst>
          </p:cNvPr>
          <p:cNvSpPr>
            <a:spLocks noGrp="1"/>
          </p:cNvSpPr>
          <p:nvPr>
            <p:ph type="body" sz="quarter" idx="39" hasCustomPrompt="1"/>
          </p:nvPr>
        </p:nvSpPr>
        <p:spPr>
          <a:xfrm>
            <a:off x="9245331"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29" name="Text Placeholder 7">
            <a:extLst>
              <a:ext uri="{FF2B5EF4-FFF2-40B4-BE49-F238E27FC236}">
                <a16:creationId xmlns:a16="http://schemas.microsoft.com/office/drawing/2014/main" id="{CC303A69-602F-A36A-9A9E-EE4D0AB6235F}"/>
              </a:ext>
            </a:extLst>
          </p:cNvPr>
          <p:cNvSpPr>
            <a:spLocks noGrp="1"/>
          </p:cNvSpPr>
          <p:nvPr>
            <p:ph type="body" sz="quarter" idx="40"/>
          </p:nvPr>
        </p:nvSpPr>
        <p:spPr>
          <a:xfrm>
            <a:off x="8291965" y="4008416"/>
            <a:ext cx="2917371" cy="612987"/>
          </a:xfrm>
        </p:spPr>
        <p:txBody>
          <a:bodyPr anchor="ctr">
            <a:noAutofit/>
          </a:bodyPr>
          <a:lstStyle>
            <a:lvl1pPr marL="0" indent="0" algn="ctr">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30" name="Text Placeholder 7">
            <a:extLst>
              <a:ext uri="{FF2B5EF4-FFF2-40B4-BE49-F238E27FC236}">
                <a16:creationId xmlns:a16="http://schemas.microsoft.com/office/drawing/2014/main" id="{FE61947B-1C96-D600-646B-A0B608618F02}"/>
              </a:ext>
            </a:extLst>
          </p:cNvPr>
          <p:cNvSpPr>
            <a:spLocks noGrp="1"/>
          </p:cNvSpPr>
          <p:nvPr>
            <p:ph type="body" sz="quarter" idx="41"/>
          </p:nvPr>
        </p:nvSpPr>
        <p:spPr>
          <a:xfrm>
            <a:off x="8291965" y="4981404"/>
            <a:ext cx="2917371" cy="1292396"/>
          </a:xfrm>
        </p:spPr>
        <p:txBody>
          <a:bodyPr anchor="t">
            <a:noAutofit/>
          </a:bodyPr>
          <a:lstStyle>
            <a:lvl1pPr marL="0" indent="0" algn="ctr">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18361502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Radial Bars C43V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6A4D924-04F0-93DB-159D-A82EE770A921}"/>
              </a:ext>
            </a:extLst>
          </p:cNvPr>
          <p:cNvGrpSpPr/>
          <p:nvPr userDrawn="1"/>
        </p:nvGrpSpPr>
        <p:grpSpPr>
          <a:xfrm>
            <a:off x="11299825" y="584994"/>
            <a:ext cx="304800" cy="87880"/>
            <a:chOff x="587375" y="584994"/>
            <a:chExt cx="304800" cy="87880"/>
          </a:xfrm>
        </p:grpSpPr>
        <p:cxnSp>
          <p:nvCxnSpPr>
            <p:cNvPr id="4" name="Straight Connector 3">
              <a:extLst>
                <a:ext uri="{FF2B5EF4-FFF2-40B4-BE49-F238E27FC236}">
                  <a16:creationId xmlns:a16="http://schemas.microsoft.com/office/drawing/2014/main" id="{A836DCB7-EA86-8BF4-14F8-B1022039F83D}"/>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5C3E817-D857-4674-CBF5-8C8F31D31631}"/>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6" name="Title 1">
            <a:extLst>
              <a:ext uri="{FF2B5EF4-FFF2-40B4-BE49-F238E27FC236}">
                <a16:creationId xmlns:a16="http://schemas.microsoft.com/office/drawing/2014/main" id="{57E701DB-A22C-CC4C-3C13-637534C818BF}"/>
              </a:ext>
            </a:extLst>
          </p:cNvPr>
          <p:cNvSpPr>
            <a:spLocks noGrp="1"/>
          </p:cNvSpPr>
          <p:nvPr>
            <p:ph type="title"/>
          </p:nvPr>
        </p:nvSpPr>
        <p:spPr>
          <a:xfrm>
            <a:off x="982662" y="584200"/>
            <a:ext cx="10226675" cy="1325563"/>
          </a:xfrm>
        </p:spPr>
        <p:txBody>
          <a:bodyPr vert="horz" lIns="91440" tIns="45720" rIns="91440" bIns="45720" rtlCol="0" anchor="t">
            <a:noAutofit/>
          </a:bodyPr>
          <a:lstStyle>
            <a:lvl1pPr algn="ctr">
              <a:defRPr lang="en-US" sz="4400" dirty="0"/>
            </a:lvl1pPr>
          </a:lstStyle>
          <a:p>
            <a:pPr lvl="0"/>
            <a:r>
              <a:rPr lang="en-US" dirty="0"/>
              <a:t>Click to edit Master title style</a:t>
            </a:r>
          </a:p>
        </p:txBody>
      </p:sp>
      <p:sp>
        <p:nvSpPr>
          <p:cNvPr id="2" name="Oval 1">
            <a:extLst>
              <a:ext uri="{FF2B5EF4-FFF2-40B4-BE49-F238E27FC236}">
                <a16:creationId xmlns:a16="http://schemas.microsoft.com/office/drawing/2014/main" id="{03198F37-3BF6-F353-88A7-EC7B3896DB31}"/>
              </a:ext>
            </a:extLst>
          </p:cNvPr>
          <p:cNvSpPr/>
          <p:nvPr userDrawn="1"/>
        </p:nvSpPr>
        <p:spPr>
          <a:xfrm>
            <a:off x="1480498" y="2269763"/>
            <a:ext cx="1269190" cy="1269190"/>
          </a:xfrm>
          <a:prstGeom prst="ellipse">
            <a:avLst/>
          </a:prstGeom>
          <a:noFill/>
          <a:ln w="7620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4">
            <a:extLst>
              <a:ext uri="{FF2B5EF4-FFF2-40B4-BE49-F238E27FC236}">
                <a16:creationId xmlns:a16="http://schemas.microsoft.com/office/drawing/2014/main" id="{43AAF754-AFB2-7B0F-C9D5-723C7F747F97}"/>
              </a:ext>
            </a:extLst>
          </p:cNvPr>
          <p:cNvSpPr>
            <a:spLocks noGrp="1"/>
          </p:cNvSpPr>
          <p:nvPr>
            <p:ph type="body" sz="quarter" idx="32" hasCustomPrompt="1"/>
          </p:nvPr>
        </p:nvSpPr>
        <p:spPr>
          <a:xfrm>
            <a:off x="1480498" y="2269763"/>
            <a:ext cx="1269190" cy="1269190"/>
          </a:xfrm>
          <a:prstGeom prst="arc">
            <a:avLst>
              <a:gd name="adj1" fmla="val 16200000"/>
              <a:gd name="adj2" fmla="val 7873319"/>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lgn="ctr">
              <a:buNone/>
              <a:defRPr lang="en-GB" sz="1000" dirty="0">
                <a:solidFill>
                  <a:sysClr val="windowText" lastClr="000000"/>
                </a:solidFill>
              </a:defRPr>
            </a:lvl1pPr>
          </a:lstStyle>
          <a:p>
            <a:pPr lvl="0" algn="ctr" defTabSz="914400"/>
            <a:r>
              <a:rPr lang="en-US" dirty="0"/>
              <a:t> </a:t>
            </a:r>
            <a:endParaRPr lang="en-GB" dirty="0"/>
          </a:p>
        </p:txBody>
      </p:sp>
      <p:sp>
        <p:nvSpPr>
          <p:cNvPr id="18" name="Text Placeholder 6">
            <a:extLst>
              <a:ext uri="{FF2B5EF4-FFF2-40B4-BE49-F238E27FC236}">
                <a16:creationId xmlns:a16="http://schemas.microsoft.com/office/drawing/2014/main" id="{486EB249-DC17-B35E-6295-7911453EBB3D}"/>
              </a:ext>
            </a:extLst>
          </p:cNvPr>
          <p:cNvSpPr>
            <a:spLocks noGrp="1"/>
          </p:cNvSpPr>
          <p:nvPr>
            <p:ph type="body" sz="quarter" idx="33" hasCustomPrompt="1"/>
          </p:nvPr>
        </p:nvSpPr>
        <p:spPr>
          <a:xfrm>
            <a:off x="1609774"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19" name="Text Placeholder 7">
            <a:extLst>
              <a:ext uri="{FF2B5EF4-FFF2-40B4-BE49-F238E27FC236}">
                <a16:creationId xmlns:a16="http://schemas.microsoft.com/office/drawing/2014/main" id="{9C13F117-62CD-3060-85FD-14552A53450A}"/>
              </a:ext>
            </a:extLst>
          </p:cNvPr>
          <p:cNvSpPr>
            <a:spLocks noGrp="1"/>
          </p:cNvSpPr>
          <p:nvPr>
            <p:ph type="body" sz="quarter" idx="14"/>
          </p:nvPr>
        </p:nvSpPr>
        <p:spPr>
          <a:xfrm>
            <a:off x="982662" y="4008416"/>
            <a:ext cx="2264864" cy="612987"/>
          </a:xfrm>
        </p:spPr>
        <p:txBody>
          <a:bodyPr anchor="ctr">
            <a:noAutofit/>
          </a:bodyPr>
          <a:lstStyle>
            <a:lvl1pPr marL="0" indent="0" algn="ctr">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20" name="Text Placeholder 7">
            <a:extLst>
              <a:ext uri="{FF2B5EF4-FFF2-40B4-BE49-F238E27FC236}">
                <a16:creationId xmlns:a16="http://schemas.microsoft.com/office/drawing/2014/main" id="{FA370F15-4A8B-E6DC-3995-E9DCC6129606}"/>
              </a:ext>
            </a:extLst>
          </p:cNvPr>
          <p:cNvSpPr>
            <a:spLocks noGrp="1"/>
          </p:cNvSpPr>
          <p:nvPr>
            <p:ph type="body" sz="quarter" idx="17"/>
          </p:nvPr>
        </p:nvSpPr>
        <p:spPr>
          <a:xfrm>
            <a:off x="982662" y="4981404"/>
            <a:ext cx="2264864" cy="1292396"/>
          </a:xfrm>
        </p:spPr>
        <p:txBody>
          <a:bodyPr anchor="t">
            <a:noAutofit/>
          </a:bodyPr>
          <a:lstStyle>
            <a:lvl1pPr marL="0" indent="0" algn="ctr">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7" name="Oval 6">
            <a:extLst>
              <a:ext uri="{FF2B5EF4-FFF2-40B4-BE49-F238E27FC236}">
                <a16:creationId xmlns:a16="http://schemas.microsoft.com/office/drawing/2014/main" id="{E5D450D8-03FC-4EFA-A2D5-44FAE81334B2}"/>
              </a:ext>
            </a:extLst>
          </p:cNvPr>
          <p:cNvSpPr/>
          <p:nvPr userDrawn="1"/>
        </p:nvSpPr>
        <p:spPr>
          <a:xfrm>
            <a:off x="4134435" y="2269763"/>
            <a:ext cx="1269190" cy="1269190"/>
          </a:xfrm>
          <a:prstGeom prst="ellipse">
            <a:avLst/>
          </a:prstGeom>
          <a:noFill/>
          <a:ln w="7620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14">
            <a:extLst>
              <a:ext uri="{FF2B5EF4-FFF2-40B4-BE49-F238E27FC236}">
                <a16:creationId xmlns:a16="http://schemas.microsoft.com/office/drawing/2014/main" id="{CA1725AD-D3F3-4C43-A9CE-D923157D1EB7}"/>
              </a:ext>
            </a:extLst>
          </p:cNvPr>
          <p:cNvSpPr>
            <a:spLocks noGrp="1"/>
          </p:cNvSpPr>
          <p:nvPr>
            <p:ph type="body" sz="quarter" idx="34" hasCustomPrompt="1"/>
          </p:nvPr>
        </p:nvSpPr>
        <p:spPr>
          <a:xfrm>
            <a:off x="4134435" y="2269763"/>
            <a:ext cx="1269190" cy="1269190"/>
          </a:xfrm>
          <a:prstGeom prst="arc">
            <a:avLst>
              <a:gd name="adj1" fmla="val 16200000"/>
              <a:gd name="adj2" fmla="val 7873319"/>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lgn="ctr">
              <a:buNone/>
              <a:defRPr lang="en-GB" sz="1000" dirty="0">
                <a:solidFill>
                  <a:sysClr val="windowText" lastClr="000000"/>
                </a:solidFill>
              </a:defRPr>
            </a:lvl1pPr>
          </a:lstStyle>
          <a:p>
            <a:pPr lvl="0" algn="ctr" defTabSz="914400"/>
            <a:r>
              <a:rPr lang="en-US" dirty="0"/>
              <a:t> </a:t>
            </a:r>
            <a:endParaRPr lang="en-GB" dirty="0"/>
          </a:p>
        </p:txBody>
      </p:sp>
      <p:sp>
        <p:nvSpPr>
          <p:cNvPr id="10" name="Text Placeholder 6">
            <a:extLst>
              <a:ext uri="{FF2B5EF4-FFF2-40B4-BE49-F238E27FC236}">
                <a16:creationId xmlns:a16="http://schemas.microsoft.com/office/drawing/2014/main" id="{5A5A4432-49BE-85C3-371F-61947F2EFFBE}"/>
              </a:ext>
            </a:extLst>
          </p:cNvPr>
          <p:cNvSpPr>
            <a:spLocks noGrp="1"/>
          </p:cNvSpPr>
          <p:nvPr>
            <p:ph type="body" sz="quarter" idx="35" hasCustomPrompt="1"/>
          </p:nvPr>
        </p:nvSpPr>
        <p:spPr>
          <a:xfrm>
            <a:off x="4263711"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11" name="Text Placeholder 7">
            <a:extLst>
              <a:ext uri="{FF2B5EF4-FFF2-40B4-BE49-F238E27FC236}">
                <a16:creationId xmlns:a16="http://schemas.microsoft.com/office/drawing/2014/main" id="{C7DEE162-DE7F-280F-3FCD-C14B9C993973}"/>
              </a:ext>
            </a:extLst>
          </p:cNvPr>
          <p:cNvSpPr>
            <a:spLocks noGrp="1"/>
          </p:cNvSpPr>
          <p:nvPr>
            <p:ph type="body" sz="quarter" idx="36"/>
          </p:nvPr>
        </p:nvSpPr>
        <p:spPr>
          <a:xfrm>
            <a:off x="3636599" y="4008416"/>
            <a:ext cx="2264864" cy="612987"/>
          </a:xfrm>
        </p:spPr>
        <p:txBody>
          <a:bodyPr anchor="ctr">
            <a:noAutofit/>
          </a:bodyPr>
          <a:lstStyle>
            <a:lvl1pPr marL="0" indent="0" algn="ctr">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35590AC1-AE92-BA30-A559-CC995EAC4503}"/>
              </a:ext>
            </a:extLst>
          </p:cNvPr>
          <p:cNvSpPr>
            <a:spLocks noGrp="1"/>
          </p:cNvSpPr>
          <p:nvPr>
            <p:ph type="body" sz="quarter" idx="37"/>
          </p:nvPr>
        </p:nvSpPr>
        <p:spPr>
          <a:xfrm>
            <a:off x="3636599" y="4981404"/>
            <a:ext cx="2264864" cy="1292396"/>
          </a:xfrm>
        </p:spPr>
        <p:txBody>
          <a:bodyPr anchor="t">
            <a:noAutofit/>
          </a:bodyPr>
          <a:lstStyle>
            <a:lvl1pPr marL="0" indent="0" algn="ctr">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3" name="Oval 12">
            <a:extLst>
              <a:ext uri="{FF2B5EF4-FFF2-40B4-BE49-F238E27FC236}">
                <a16:creationId xmlns:a16="http://schemas.microsoft.com/office/drawing/2014/main" id="{06B475C3-04A6-711E-5322-383741AA50A0}"/>
              </a:ext>
            </a:extLst>
          </p:cNvPr>
          <p:cNvSpPr/>
          <p:nvPr userDrawn="1"/>
        </p:nvSpPr>
        <p:spPr>
          <a:xfrm>
            <a:off x="6788372" y="2269763"/>
            <a:ext cx="1269190" cy="1269190"/>
          </a:xfrm>
          <a:prstGeom prst="ellipse">
            <a:avLst/>
          </a:prstGeom>
          <a:noFill/>
          <a:ln w="7620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4">
            <a:extLst>
              <a:ext uri="{FF2B5EF4-FFF2-40B4-BE49-F238E27FC236}">
                <a16:creationId xmlns:a16="http://schemas.microsoft.com/office/drawing/2014/main" id="{8DB54B20-FE22-8EB2-3645-87067CB5CE8B}"/>
              </a:ext>
            </a:extLst>
          </p:cNvPr>
          <p:cNvSpPr>
            <a:spLocks noGrp="1"/>
          </p:cNvSpPr>
          <p:nvPr>
            <p:ph type="body" sz="quarter" idx="38" hasCustomPrompt="1"/>
          </p:nvPr>
        </p:nvSpPr>
        <p:spPr>
          <a:xfrm>
            <a:off x="6788372" y="2269763"/>
            <a:ext cx="1269190" cy="1269190"/>
          </a:xfrm>
          <a:prstGeom prst="arc">
            <a:avLst>
              <a:gd name="adj1" fmla="val 16200000"/>
              <a:gd name="adj2" fmla="val 7873319"/>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lgn="ctr">
              <a:buNone/>
              <a:defRPr lang="en-GB" sz="1000" dirty="0">
                <a:solidFill>
                  <a:sysClr val="windowText" lastClr="000000"/>
                </a:solidFill>
              </a:defRPr>
            </a:lvl1pPr>
          </a:lstStyle>
          <a:p>
            <a:pPr lvl="0" algn="ctr" defTabSz="914400"/>
            <a:r>
              <a:rPr lang="en-US" dirty="0"/>
              <a:t> </a:t>
            </a:r>
            <a:endParaRPr lang="en-GB" dirty="0"/>
          </a:p>
        </p:txBody>
      </p:sp>
      <p:sp>
        <p:nvSpPr>
          <p:cNvPr id="15" name="Text Placeholder 6">
            <a:extLst>
              <a:ext uri="{FF2B5EF4-FFF2-40B4-BE49-F238E27FC236}">
                <a16:creationId xmlns:a16="http://schemas.microsoft.com/office/drawing/2014/main" id="{01A99640-BD8F-1C2E-7917-E427E2C9E8E5}"/>
              </a:ext>
            </a:extLst>
          </p:cNvPr>
          <p:cNvSpPr>
            <a:spLocks noGrp="1"/>
          </p:cNvSpPr>
          <p:nvPr>
            <p:ph type="body" sz="quarter" idx="39" hasCustomPrompt="1"/>
          </p:nvPr>
        </p:nvSpPr>
        <p:spPr>
          <a:xfrm>
            <a:off x="6917648"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16" name="Text Placeholder 7">
            <a:extLst>
              <a:ext uri="{FF2B5EF4-FFF2-40B4-BE49-F238E27FC236}">
                <a16:creationId xmlns:a16="http://schemas.microsoft.com/office/drawing/2014/main" id="{35576649-3C0B-389C-A412-15DA9006199F}"/>
              </a:ext>
            </a:extLst>
          </p:cNvPr>
          <p:cNvSpPr>
            <a:spLocks noGrp="1"/>
          </p:cNvSpPr>
          <p:nvPr>
            <p:ph type="body" sz="quarter" idx="40"/>
          </p:nvPr>
        </p:nvSpPr>
        <p:spPr>
          <a:xfrm>
            <a:off x="6290536" y="4008416"/>
            <a:ext cx="2264864" cy="612987"/>
          </a:xfrm>
        </p:spPr>
        <p:txBody>
          <a:bodyPr anchor="ctr">
            <a:noAutofit/>
          </a:bodyPr>
          <a:lstStyle>
            <a:lvl1pPr marL="0" indent="0" algn="ctr">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C1B49E62-70C1-5A3E-C9DE-30D3B9A1317A}"/>
              </a:ext>
            </a:extLst>
          </p:cNvPr>
          <p:cNvSpPr>
            <a:spLocks noGrp="1"/>
          </p:cNvSpPr>
          <p:nvPr>
            <p:ph type="body" sz="quarter" idx="41"/>
          </p:nvPr>
        </p:nvSpPr>
        <p:spPr>
          <a:xfrm>
            <a:off x="6290536" y="4981404"/>
            <a:ext cx="2264864" cy="1292396"/>
          </a:xfrm>
        </p:spPr>
        <p:txBody>
          <a:bodyPr anchor="t">
            <a:noAutofit/>
          </a:bodyPr>
          <a:lstStyle>
            <a:lvl1pPr marL="0" indent="0" algn="ctr">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31" name="Oval 30">
            <a:extLst>
              <a:ext uri="{FF2B5EF4-FFF2-40B4-BE49-F238E27FC236}">
                <a16:creationId xmlns:a16="http://schemas.microsoft.com/office/drawing/2014/main" id="{02FB53EF-67A9-1D0C-83D1-C2E775568ADC}"/>
              </a:ext>
            </a:extLst>
          </p:cNvPr>
          <p:cNvSpPr/>
          <p:nvPr userDrawn="1"/>
        </p:nvSpPr>
        <p:spPr>
          <a:xfrm>
            <a:off x="9442309" y="2269763"/>
            <a:ext cx="1269190" cy="1269190"/>
          </a:xfrm>
          <a:prstGeom prst="ellipse">
            <a:avLst/>
          </a:prstGeom>
          <a:noFill/>
          <a:ln w="7620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4">
            <a:extLst>
              <a:ext uri="{FF2B5EF4-FFF2-40B4-BE49-F238E27FC236}">
                <a16:creationId xmlns:a16="http://schemas.microsoft.com/office/drawing/2014/main" id="{478AA837-7F82-20FE-7D9B-15D8330F1F76}"/>
              </a:ext>
            </a:extLst>
          </p:cNvPr>
          <p:cNvSpPr>
            <a:spLocks noGrp="1"/>
          </p:cNvSpPr>
          <p:nvPr>
            <p:ph type="body" sz="quarter" idx="42" hasCustomPrompt="1"/>
          </p:nvPr>
        </p:nvSpPr>
        <p:spPr>
          <a:xfrm>
            <a:off x="9442309" y="2269763"/>
            <a:ext cx="1269190" cy="1269190"/>
          </a:xfrm>
          <a:prstGeom prst="arc">
            <a:avLst>
              <a:gd name="adj1" fmla="val 16200000"/>
              <a:gd name="adj2" fmla="val 7873319"/>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lgn="ctr">
              <a:buNone/>
              <a:defRPr lang="en-GB" sz="1000" dirty="0">
                <a:solidFill>
                  <a:sysClr val="windowText" lastClr="000000"/>
                </a:solidFill>
              </a:defRPr>
            </a:lvl1pPr>
          </a:lstStyle>
          <a:p>
            <a:pPr lvl="0" algn="ctr" defTabSz="914400"/>
            <a:r>
              <a:rPr lang="en-US" dirty="0"/>
              <a:t> </a:t>
            </a:r>
            <a:endParaRPr lang="en-GB" dirty="0"/>
          </a:p>
        </p:txBody>
      </p:sp>
      <p:sp>
        <p:nvSpPr>
          <p:cNvPr id="33" name="Text Placeholder 6">
            <a:extLst>
              <a:ext uri="{FF2B5EF4-FFF2-40B4-BE49-F238E27FC236}">
                <a16:creationId xmlns:a16="http://schemas.microsoft.com/office/drawing/2014/main" id="{EE905A64-E16A-360D-D9B9-01DADCD6FEC5}"/>
              </a:ext>
            </a:extLst>
          </p:cNvPr>
          <p:cNvSpPr>
            <a:spLocks noGrp="1"/>
          </p:cNvSpPr>
          <p:nvPr>
            <p:ph type="body" sz="quarter" idx="43" hasCustomPrompt="1"/>
          </p:nvPr>
        </p:nvSpPr>
        <p:spPr>
          <a:xfrm>
            <a:off x="9571585"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34" name="Text Placeholder 7">
            <a:extLst>
              <a:ext uri="{FF2B5EF4-FFF2-40B4-BE49-F238E27FC236}">
                <a16:creationId xmlns:a16="http://schemas.microsoft.com/office/drawing/2014/main" id="{2A4709B7-AEF9-3384-236D-2687210D4A30}"/>
              </a:ext>
            </a:extLst>
          </p:cNvPr>
          <p:cNvSpPr>
            <a:spLocks noGrp="1"/>
          </p:cNvSpPr>
          <p:nvPr>
            <p:ph type="body" sz="quarter" idx="44"/>
          </p:nvPr>
        </p:nvSpPr>
        <p:spPr>
          <a:xfrm>
            <a:off x="8944473" y="4008416"/>
            <a:ext cx="2264864" cy="612987"/>
          </a:xfrm>
        </p:spPr>
        <p:txBody>
          <a:bodyPr anchor="ctr">
            <a:noAutofit/>
          </a:bodyPr>
          <a:lstStyle>
            <a:lvl1pPr marL="0" indent="0" algn="ctr">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35" name="Text Placeholder 7">
            <a:extLst>
              <a:ext uri="{FF2B5EF4-FFF2-40B4-BE49-F238E27FC236}">
                <a16:creationId xmlns:a16="http://schemas.microsoft.com/office/drawing/2014/main" id="{6FBD3968-FABA-F405-A8DD-5F750F5E0A25}"/>
              </a:ext>
            </a:extLst>
          </p:cNvPr>
          <p:cNvSpPr>
            <a:spLocks noGrp="1"/>
          </p:cNvSpPr>
          <p:nvPr>
            <p:ph type="body" sz="quarter" idx="45"/>
          </p:nvPr>
        </p:nvSpPr>
        <p:spPr>
          <a:xfrm>
            <a:off x="8944473" y="4981404"/>
            <a:ext cx="2264864" cy="1292396"/>
          </a:xfrm>
        </p:spPr>
        <p:txBody>
          <a:bodyPr anchor="t">
            <a:noAutofit/>
          </a:bodyPr>
          <a:lstStyle>
            <a:lvl1pPr marL="0" indent="0" algn="ctr">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37354080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 Chart C44V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6A4D924-04F0-93DB-159D-A82EE770A921}"/>
              </a:ext>
            </a:extLst>
          </p:cNvPr>
          <p:cNvGrpSpPr/>
          <p:nvPr userDrawn="1"/>
        </p:nvGrpSpPr>
        <p:grpSpPr>
          <a:xfrm>
            <a:off x="11299825" y="584994"/>
            <a:ext cx="304800" cy="87880"/>
            <a:chOff x="587375" y="584994"/>
            <a:chExt cx="304800" cy="87880"/>
          </a:xfrm>
        </p:grpSpPr>
        <p:cxnSp>
          <p:nvCxnSpPr>
            <p:cNvPr id="4" name="Straight Connector 3">
              <a:extLst>
                <a:ext uri="{FF2B5EF4-FFF2-40B4-BE49-F238E27FC236}">
                  <a16:creationId xmlns:a16="http://schemas.microsoft.com/office/drawing/2014/main" id="{A836DCB7-EA86-8BF4-14F8-B1022039F83D}"/>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5C3E817-D857-4674-CBF5-8C8F31D31631}"/>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21" name="Rectangle 20">
            <a:extLst>
              <a:ext uri="{FF2B5EF4-FFF2-40B4-BE49-F238E27FC236}">
                <a16:creationId xmlns:a16="http://schemas.microsoft.com/office/drawing/2014/main" id="{152D7932-D56E-1D42-DC6F-A66A68AB2585}"/>
              </a:ext>
            </a:extLst>
          </p:cNvPr>
          <p:cNvSpPr/>
          <p:nvPr userDrawn="1"/>
        </p:nvSpPr>
        <p:spPr>
          <a:xfrm>
            <a:off x="0" y="0"/>
            <a:ext cx="6096000" cy="685800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Title 1">
            <a:extLst>
              <a:ext uri="{FF2B5EF4-FFF2-40B4-BE49-F238E27FC236}">
                <a16:creationId xmlns:a16="http://schemas.microsoft.com/office/drawing/2014/main" id="{57E701DB-A22C-CC4C-3C13-637534C818BF}"/>
              </a:ext>
            </a:extLst>
          </p:cNvPr>
          <p:cNvSpPr>
            <a:spLocks noGrp="1"/>
          </p:cNvSpPr>
          <p:nvPr>
            <p:ph type="title"/>
          </p:nvPr>
        </p:nvSpPr>
        <p:spPr>
          <a:xfrm>
            <a:off x="982662" y="584200"/>
            <a:ext cx="10226675" cy="1325563"/>
          </a:xfrm>
        </p:spPr>
        <p:txBody>
          <a:bodyPr vert="horz" lIns="91440" tIns="45720" rIns="91440" bIns="45720" rtlCol="0" anchor="t">
            <a:noAutofit/>
          </a:bodyPr>
          <a:lstStyle>
            <a:lvl1pPr algn="ctr">
              <a:defRPr lang="en-US" sz="4400" dirty="0"/>
            </a:lvl1pPr>
          </a:lstStyle>
          <a:p>
            <a:pPr lvl="0"/>
            <a:r>
              <a:rPr lang="en-US" dirty="0"/>
              <a:t>Click to edit Master title style</a:t>
            </a:r>
          </a:p>
        </p:txBody>
      </p:sp>
      <p:sp>
        <p:nvSpPr>
          <p:cNvPr id="24" name="Text Placeholder 7">
            <a:extLst>
              <a:ext uri="{FF2B5EF4-FFF2-40B4-BE49-F238E27FC236}">
                <a16:creationId xmlns:a16="http://schemas.microsoft.com/office/drawing/2014/main" id="{268AD303-B665-9A3B-C70C-1ECF9E7F1440}"/>
              </a:ext>
            </a:extLst>
          </p:cNvPr>
          <p:cNvSpPr>
            <a:spLocks noGrp="1"/>
          </p:cNvSpPr>
          <p:nvPr>
            <p:ph type="body" sz="quarter" idx="17"/>
          </p:nvPr>
        </p:nvSpPr>
        <p:spPr>
          <a:xfrm>
            <a:off x="6823551" y="2075369"/>
            <a:ext cx="4381817"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25" name="Text Placeholder 7">
            <a:extLst>
              <a:ext uri="{FF2B5EF4-FFF2-40B4-BE49-F238E27FC236}">
                <a16:creationId xmlns:a16="http://schemas.microsoft.com/office/drawing/2014/main" id="{EC4C7562-D6F5-2BEF-1529-F57822CF6733}"/>
              </a:ext>
            </a:extLst>
          </p:cNvPr>
          <p:cNvSpPr>
            <a:spLocks noGrp="1"/>
          </p:cNvSpPr>
          <p:nvPr>
            <p:ph type="body" sz="quarter" idx="18"/>
          </p:nvPr>
        </p:nvSpPr>
        <p:spPr>
          <a:xfrm>
            <a:off x="6820137" y="3048354"/>
            <a:ext cx="4381817" cy="3225445"/>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27" name="Chart Placeholder 26">
            <a:extLst>
              <a:ext uri="{FF2B5EF4-FFF2-40B4-BE49-F238E27FC236}">
                <a16:creationId xmlns:a16="http://schemas.microsoft.com/office/drawing/2014/main" id="{6104ED45-6F4E-1D7F-AEE0-1E8D4C1CB1A7}"/>
              </a:ext>
            </a:extLst>
          </p:cNvPr>
          <p:cNvSpPr>
            <a:spLocks noGrp="1"/>
          </p:cNvSpPr>
          <p:nvPr>
            <p:ph type="chart" sz="quarter" idx="19"/>
          </p:nvPr>
        </p:nvSpPr>
        <p:spPr>
          <a:xfrm>
            <a:off x="982663" y="2074863"/>
            <a:ext cx="4465638" cy="4198937"/>
          </a:xfrm>
        </p:spPr>
        <p:txBody>
          <a:bodyPr vert="horz" lIns="91440" tIns="45720" rIns="91440" bIns="45720" rtlCol="0">
            <a:normAutofit/>
          </a:bodyPr>
          <a:lstStyle>
            <a:lvl1pPr>
              <a:defRPr lang="en-GB"/>
            </a:lvl1pPr>
          </a:lstStyle>
          <a:p>
            <a:pPr marL="0" lvl="0" indent="0">
              <a:buNone/>
            </a:pPr>
            <a:endParaRPr lang="en-GB" dirty="0"/>
          </a:p>
        </p:txBody>
      </p:sp>
    </p:spTree>
    <p:extLst>
      <p:ext uri="{BB962C8B-B14F-4D97-AF65-F5344CB8AC3E}">
        <p14:creationId xmlns:p14="http://schemas.microsoft.com/office/powerpoint/2010/main" val="21525044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Chart C44V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6A4D924-04F0-93DB-159D-A82EE770A921}"/>
              </a:ext>
            </a:extLst>
          </p:cNvPr>
          <p:cNvGrpSpPr/>
          <p:nvPr userDrawn="1"/>
        </p:nvGrpSpPr>
        <p:grpSpPr>
          <a:xfrm>
            <a:off x="11299825" y="584994"/>
            <a:ext cx="304800" cy="87880"/>
            <a:chOff x="587375" y="584994"/>
            <a:chExt cx="304800" cy="87880"/>
          </a:xfrm>
        </p:grpSpPr>
        <p:cxnSp>
          <p:nvCxnSpPr>
            <p:cNvPr id="4" name="Straight Connector 3">
              <a:extLst>
                <a:ext uri="{FF2B5EF4-FFF2-40B4-BE49-F238E27FC236}">
                  <a16:creationId xmlns:a16="http://schemas.microsoft.com/office/drawing/2014/main" id="{A836DCB7-EA86-8BF4-14F8-B1022039F83D}"/>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5C3E817-D857-4674-CBF5-8C8F31D31631}"/>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21" name="Rectangle 20">
            <a:extLst>
              <a:ext uri="{FF2B5EF4-FFF2-40B4-BE49-F238E27FC236}">
                <a16:creationId xmlns:a16="http://schemas.microsoft.com/office/drawing/2014/main" id="{152D7932-D56E-1D42-DC6F-A66A68AB2585}"/>
              </a:ext>
            </a:extLst>
          </p:cNvPr>
          <p:cNvSpPr/>
          <p:nvPr userDrawn="1"/>
        </p:nvSpPr>
        <p:spPr>
          <a:xfrm>
            <a:off x="6096000" y="0"/>
            <a:ext cx="6096000" cy="685800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Title 1">
            <a:extLst>
              <a:ext uri="{FF2B5EF4-FFF2-40B4-BE49-F238E27FC236}">
                <a16:creationId xmlns:a16="http://schemas.microsoft.com/office/drawing/2014/main" id="{57E701DB-A22C-CC4C-3C13-637534C818BF}"/>
              </a:ext>
            </a:extLst>
          </p:cNvPr>
          <p:cNvSpPr>
            <a:spLocks noGrp="1"/>
          </p:cNvSpPr>
          <p:nvPr>
            <p:ph type="title"/>
          </p:nvPr>
        </p:nvSpPr>
        <p:spPr>
          <a:xfrm>
            <a:off x="982662" y="584200"/>
            <a:ext cx="10226675" cy="1325563"/>
          </a:xfrm>
        </p:spPr>
        <p:txBody>
          <a:bodyPr vert="horz" lIns="91440" tIns="45720" rIns="91440" bIns="45720" rtlCol="0" anchor="t">
            <a:noAutofit/>
          </a:bodyPr>
          <a:lstStyle>
            <a:lvl1pPr algn="ctr">
              <a:defRPr lang="en-US" sz="4400" dirty="0"/>
            </a:lvl1pPr>
          </a:lstStyle>
          <a:p>
            <a:pPr lvl="0"/>
            <a:r>
              <a:rPr lang="en-US" dirty="0"/>
              <a:t>Click to edit Master title style</a:t>
            </a:r>
          </a:p>
        </p:txBody>
      </p:sp>
      <p:sp>
        <p:nvSpPr>
          <p:cNvPr id="24" name="Text Placeholder 7">
            <a:extLst>
              <a:ext uri="{FF2B5EF4-FFF2-40B4-BE49-F238E27FC236}">
                <a16:creationId xmlns:a16="http://schemas.microsoft.com/office/drawing/2014/main" id="{268AD303-B665-9A3B-C70C-1ECF9E7F1440}"/>
              </a:ext>
            </a:extLst>
          </p:cNvPr>
          <p:cNvSpPr>
            <a:spLocks noGrp="1"/>
          </p:cNvSpPr>
          <p:nvPr>
            <p:ph type="body" sz="quarter" idx="17"/>
          </p:nvPr>
        </p:nvSpPr>
        <p:spPr>
          <a:xfrm>
            <a:off x="986076" y="2075369"/>
            <a:ext cx="4381817" cy="612986"/>
          </a:xfrm>
        </p:spPr>
        <p:txBody>
          <a:bodyPr anchor="b">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25" name="Text Placeholder 7">
            <a:extLst>
              <a:ext uri="{FF2B5EF4-FFF2-40B4-BE49-F238E27FC236}">
                <a16:creationId xmlns:a16="http://schemas.microsoft.com/office/drawing/2014/main" id="{EC4C7562-D6F5-2BEF-1529-F57822CF6733}"/>
              </a:ext>
            </a:extLst>
          </p:cNvPr>
          <p:cNvSpPr>
            <a:spLocks noGrp="1"/>
          </p:cNvSpPr>
          <p:nvPr>
            <p:ph type="body" sz="quarter" idx="18"/>
          </p:nvPr>
        </p:nvSpPr>
        <p:spPr>
          <a:xfrm>
            <a:off x="982662" y="3048354"/>
            <a:ext cx="4381817" cy="3225445"/>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27" name="Chart Placeholder 26">
            <a:extLst>
              <a:ext uri="{FF2B5EF4-FFF2-40B4-BE49-F238E27FC236}">
                <a16:creationId xmlns:a16="http://schemas.microsoft.com/office/drawing/2014/main" id="{6104ED45-6F4E-1D7F-AEE0-1E8D4C1CB1A7}"/>
              </a:ext>
            </a:extLst>
          </p:cNvPr>
          <p:cNvSpPr>
            <a:spLocks noGrp="1"/>
          </p:cNvSpPr>
          <p:nvPr>
            <p:ph type="chart" sz="quarter" idx="19"/>
          </p:nvPr>
        </p:nvSpPr>
        <p:spPr>
          <a:xfrm>
            <a:off x="6740286" y="2074863"/>
            <a:ext cx="4465638" cy="4198937"/>
          </a:xfrm>
        </p:spPr>
        <p:txBody>
          <a:bodyPr vert="horz" lIns="91440" tIns="45720" rIns="91440" bIns="45720" rtlCol="0">
            <a:normAutofit/>
          </a:bodyPr>
          <a:lstStyle>
            <a:lvl1pPr>
              <a:defRPr lang="en-GB"/>
            </a:lvl1pPr>
          </a:lstStyle>
          <a:p>
            <a:pPr marL="0" lvl="0" indent="0">
              <a:buNone/>
            </a:pPr>
            <a:endParaRPr lang="en-GB" dirty="0"/>
          </a:p>
        </p:txBody>
      </p:sp>
    </p:spTree>
    <p:extLst>
      <p:ext uri="{BB962C8B-B14F-4D97-AF65-F5344CB8AC3E}">
        <p14:creationId xmlns:p14="http://schemas.microsoft.com/office/powerpoint/2010/main" val="15627220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meline I60V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6A4D924-04F0-93DB-159D-A82EE770A921}"/>
              </a:ext>
            </a:extLst>
          </p:cNvPr>
          <p:cNvGrpSpPr/>
          <p:nvPr userDrawn="1"/>
        </p:nvGrpSpPr>
        <p:grpSpPr>
          <a:xfrm>
            <a:off x="11299825" y="584994"/>
            <a:ext cx="304800" cy="87880"/>
            <a:chOff x="587375" y="584994"/>
            <a:chExt cx="304800" cy="87880"/>
          </a:xfrm>
        </p:grpSpPr>
        <p:cxnSp>
          <p:nvCxnSpPr>
            <p:cNvPr id="4" name="Straight Connector 3">
              <a:extLst>
                <a:ext uri="{FF2B5EF4-FFF2-40B4-BE49-F238E27FC236}">
                  <a16:creationId xmlns:a16="http://schemas.microsoft.com/office/drawing/2014/main" id="{A836DCB7-EA86-8BF4-14F8-B1022039F83D}"/>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5C3E817-D857-4674-CBF5-8C8F31D31631}"/>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6" name="Title 1">
            <a:extLst>
              <a:ext uri="{FF2B5EF4-FFF2-40B4-BE49-F238E27FC236}">
                <a16:creationId xmlns:a16="http://schemas.microsoft.com/office/drawing/2014/main" id="{57E701DB-A22C-CC4C-3C13-637534C818BF}"/>
              </a:ext>
            </a:extLst>
          </p:cNvPr>
          <p:cNvSpPr>
            <a:spLocks noGrp="1"/>
          </p:cNvSpPr>
          <p:nvPr>
            <p:ph type="title"/>
          </p:nvPr>
        </p:nvSpPr>
        <p:spPr>
          <a:xfrm>
            <a:off x="982662" y="584201"/>
            <a:ext cx="10226675" cy="781058"/>
          </a:xfrm>
        </p:spPr>
        <p:txBody>
          <a:bodyPr vert="horz" lIns="91440" tIns="45720" rIns="91440" bIns="45720" rtlCol="0" anchor="t">
            <a:noAutofit/>
          </a:bodyPr>
          <a:lstStyle>
            <a:lvl1pPr algn="ctr">
              <a:defRPr lang="en-US" sz="4400" dirty="0"/>
            </a:lvl1pPr>
          </a:lstStyle>
          <a:p>
            <a:pPr lvl="0"/>
            <a:r>
              <a:rPr lang="en-US" dirty="0"/>
              <a:t>Click to edit Master title style</a:t>
            </a:r>
          </a:p>
        </p:txBody>
      </p:sp>
      <p:sp>
        <p:nvSpPr>
          <p:cNvPr id="2" name="Rectangle 1">
            <a:extLst>
              <a:ext uri="{FF2B5EF4-FFF2-40B4-BE49-F238E27FC236}">
                <a16:creationId xmlns:a16="http://schemas.microsoft.com/office/drawing/2014/main" id="{999E5EEC-A817-4F7C-1658-5B81533A0F4D}"/>
              </a:ext>
            </a:extLst>
          </p:cNvPr>
          <p:cNvSpPr/>
          <p:nvPr userDrawn="1"/>
        </p:nvSpPr>
        <p:spPr>
          <a:xfrm>
            <a:off x="0" y="4097868"/>
            <a:ext cx="12191999" cy="276013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ext Placeholder 7">
            <a:extLst>
              <a:ext uri="{FF2B5EF4-FFF2-40B4-BE49-F238E27FC236}">
                <a16:creationId xmlns:a16="http://schemas.microsoft.com/office/drawing/2014/main" id="{BC61C2C9-4D10-ED6D-CCC2-1E9F1FDD2A47}"/>
              </a:ext>
            </a:extLst>
          </p:cNvPr>
          <p:cNvSpPr>
            <a:spLocks noGrp="1"/>
          </p:cNvSpPr>
          <p:nvPr>
            <p:ph type="body" sz="quarter" idx="13"/>
          </p:nvPr>
        </p:nvSpPr>
        <p:spPr>
          <a:xfrm>
            <a:off x="590790" y="4395893"/>
            <a:ext cx="3173490" cy="423333"/>
          </a:xfrm>
          <a:noFill/>
        </p:spPr>
        <p:txBody>
          <a:bodyPr wrap="none" rtlCol="0">
            <a:noAutofit/>
          </a:bodyPr>
          <a:lstStyle>
            <a:lvl1pPr marL="0" indent="0">
              <a:buFont typeface="Arial" panose="020B0604020202020204" pitchFamily="34" charset="0"/>
              <a:buNone/>
              <a:defRPr lang="en-US" sz="1800" b="1" dirty="0">
                <a:solidFill>
                  <a:schemeClr val="tx1">
                    <a:lumMod val="75000"/>
                    <a:lumOff val="25000"/>
                  </a:schemeClr>
                </a:solidFill>
              </a:defRPr>
            </a:lvl1pPr>
          </a:lstStyle>
          <a:p>
            <a:pPr marL="228600" lvl="0" indent="-228600"/>
            <a:r>
              <a:rPr lang="en-US" dirty="0"/>
              <a:t>Click to edit Master</a:t>
            </a:r>
          </a:p>
        </p:txBody>
      </p:sp>
      <p:sp>
        <p:nvSpPr>
          <p:cNvPr id="9" name="Text Placeholder 7">
            <a:extLst>
              <a:ext uri="{FF2B5EF4-FFF2-40B4-BE49-F238E27FC236}">
                <a16:creationId xmlns:a16="http://schemas.microsoft.com/office/drawing/2014/main" id="{573D6B2A-4BEB-40DA-D4B7-5D6711B95BFB}"/>
              </a:ext>
            </a:extLst>
          </p:cNvPr>
          <p:cNvSpPr>
            <a:spLocks noGrp="1"/>
          </p:cNvSpPr>
          <p:nvPr>
            <p:ph type="body" sz="quarter" idx="16"/>
          </p:nvPr>
        </p:nvSpPr>
        <p:spPr>
          <a:xfrm>
            <a:off x="587376" y="5179227"/>
            <a:ext cx="3173490" cy="1094573"/>
          </a:xfrm>
        </p:spPr>
        <p:txBody>
          <a:bodyPr anchor="t">
            <a:noAutofit/>
          </a:bodyPr>
          <a:lstStyle>
            <a:lvl1pPr marL="0" indent="0">
              <a:lnSpc>
                <a:spcPct val="100000"/>
              </a:lnSpc>
              <a:spcBef>
                <a:spcPts val="0"/>
              </a:spcBef>
              <a:buFont typeface="Arial" panose="020B0604020202020204" pitchFamily="34" charse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0" name="Arrow: Notched Right 9">
            <a:extLst>
              <a:ext uri="{FF2B5EF4-FFF2-40B4-BE49-F238E27FC236}">
                <a16:creationId xmlns:a16="http://schemas.microsoft.com/office/drawing/2014/main" id="{D18AC383-0A43-450E-4BB3-622B98CCEEA9}"/>
              </a:ext>
            </a:extLst>
          </p:cNvPr>
          <p:cNvSpPr/>
          <p:nvPr userDrawn="1"/>
        </p:nvSpPr>
        <p:spPr>
          <a:xfrm>
            <a:off x="587376" y="3847253"/>
            <a:ext cx="11459737" cy="480906"/>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7">
            <a:extLst>
              <a:ext uri="{FF2B5EF4-FFF2-40B4-BE49-F238E27FC236}">
                <a16:creationId xmlns:a16="http://schemas.microsoft.com/office/drawing/2014/main" id="{5CC23EF0-CCB9-7631-5893-173C23662EED}"/>
              </a:ext>
            </a:extLst>
          </p:cNvPr>
          <p:cNvSpPr>
            <a:spLocks noGrp="1"/>
          </p:cNvSpPr>
          <p:nvPr>
            <p:ph type="body" sz="quarter" idx="17" hasCustomPrompt="1"/>
          </p:nvPr>
        </p:nvSpPr>
        <p:spPr>
          <a:xfrm>
            <a:off x="964690" y="3484167"/>
            <a:ext cx="2539787" cy="423333"/>
          </a:xfrm>
          <a:noFill/>
        </p:spPr>
        <p:txBody>
          <a:bodyPr wrap="none" rtlCol="0" anchor="ctr">
            <a:noAutofit/>
          </a:bodyPr>
          <a:lstStyle>
            <a:lvl1pPr marL="0" indent="0" algn="l">
              <a:buFont typeface="Arial" panose="020B0604020202020204" pitchFamily="34" charset="0"/>
              <a:buNone/>
              <a:defRPr lang="en-US" sz="1700" b="1" dirty="0">
                <a:solidFill>
                  <a:schemeClr val="tx1">
                    <a:lumMod val="75000"/>
                    <a:lumOff val="25000"/>
                  </a:schemeClr>
                </a:solidFill>
              </a:defRPr>
            </a:lvl1pPr>
          </a:lstStyle>
          <a:p>
            <a:pPr marL="228600" lvl="0" indent="-228600"/>
            <a:r>
              <a:rPr lang="en-US" dirty="0"/>
              <a:t>Milestone</a:t>
            </a:r>
          </a:p>
        </p:txBody>
      </p:sp>
      <p:sp>
        <p:nvSpPr>
          <p:cNvPr id="32" name="Text Placeholder 7">
            <a:extLst>
              <a:ext uri="{FF2B5EF4-FFF2-40B4-BE49-F238E27FC236}">
                <a16:creationId xmlns:a16="http://schemas.microsoft.com/office/drawing/2014/main" id="{6D05B911-6FF2-6C6D-1B31-D7875290D3F6}"/>
              </a:ext>
            </a:extLst>
          </p:cNvPr>
          <p:cNvSpPr>
            <a:spLocks noGrp="1"/>
          </p:cNvSpPr>
          <p:nvPr>
            <p:ph type="body" sz="quarter" idx="18" hasCustomPrompt="1"/>
          </p:nvPr>
        </p:nvSpPr>
        <p:spPr>
          <a:xfrm>
            <a:off x="887834" y="4040292"/>
            <a:ext cx="94828" cy="94828"/>
          </a:xfrm>
          <a:prstGeom prst="ellipse">
            <a:avLst/>
          </a:prstGeom>
          <a:solidFill>
            <a:schemeClr val="bg1"/>
          </a:solidFill>
        </p:spPr>
        <p:txBody>
          <a:bodyPr anchor="b">
            <a:noAutofit/>
          </a:bodyPr>
          <a:lstStyle>
            <a:lvl1pPr marL="0" indent="0" algn="ctr">
              <a:lnSpc>
                <a:spcPct val="100000"/>
              </a:lnSpc>
              <a:spcBef>
                <a:spcPts val="0"/>
              </a:spcBef>
              <a:buFont typeface="Arial" panose="020B0604020202020204" pitchFamily="34" charset="0"/>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285750" marR="0" lvl="0" indent="-285750" algn="l" defTabSz="914400" rtl="0" eaLnBrk="1" fontAlgn="auto" latinLnBrk="0" hangingPunct="1">
              <a:lnSpc>
                <a:spcPct val="100000"/>
              </a:lnSpc>
              <a:spcBef>
                <a:spcPts val="0"/>
              </a:spcBef>
              <a:spcAft>
                <a:spcPts val="0"/>
              </a:spcAft>
              <a:buClrTx/>
              <a:buSzTx/>
              <a:tabLst/>
              <a:defRPr/>
            </a:pPr>
            <a:r>
              <a:rPr lang="en-US" dirty="0"/>
              <a:t>.</a:t>
            </a:r>
          </a:p>
        </p:txBody>
      </p:sp>
      <p:sp>
        <p:nvSpPr>
          <p:cNvPr id="38" name="Text Placeholder 37">
            <a:extLst>
              <a:ext uri="{FF2B5EF4-FFF2-40B4-BE49-F238E27FC236}">
                <a16:creationId xmlns:a16="http://schemas.microsoft.com/office/drawing/2014/main" id="{E88EB121-505C-A5CB-4EDD-638357D3F8D2}"/>
              </a:ext>
            </a:extLst>
          </p:cNvPr>
          <p:cNvSpPr>
            <a:spLocks noGrp="1"/>
          </p:cNvSpPr>
          <p:nvPr>
            <p:ph type="body" sz="quarter" idx="20" hasCustomPrompt="1"/>
          </p:nvPr>
        </p:nvSpPr>
        <p:spPr>
          <a:xfrm>
            <a:off x="905806" y="3397210"/>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Font typeface="Arial" panose="020B0604020202020204" pitchFamily="34" charset="0"/>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285750" marR="0" lvl="0" indent="-285750" algn="l" defTabSz="914400" rtl="0" eaLnBrk="1" fontAlgn="auto" latinLnBrk="0" hangingPunct="1">
              <a:lnSpc>
                <a:spcPct val="100000"/>
              </a:lnSpc>
              <a:spcBef>
                <a:spcPts val="0"/>
              </a:spcBef>
              <a:spcAft>
                <a:spcPts val="0"/>
              </a:spcAft>
              <a:buClrTx/>
              <a:buSzTx/>
              <a:tabLst/>
              <a:defRPr/>
            </a:pPr>
            <a:r>
              <a:rPr lang="en-US" dirty="0"/>
              <a:t>.</a:t>
            </a:r>
          </a:p>
        </p:txBody>
      </p:sp>
      <p:sp>
        <p:nvSpPr>
          <p:cNvPr id="7" name="Text Placeholder 7">
            <a:extLst>
              <a:ext uri="{FF2B5EF4-FFF2-40B4-BE49-F238E27FC236}">
                <a16:creationId xmlns:a16="http://schemas.microsoft.com/office/drawing/2014/main" id="{5355C327-1EAD-122E-76FB-A3065017309D}"/>
              </a:ext>
            </a:extLst>
          </p:cNvPr>
          <p:cNvSpPr>
            <a:spLocks noGrp="1"/>
          </p:cNvSpPr>
          <p:nvPr>
            <p:ph type="body" sz="quarter" idx="21"/>
          </p:nvPr>
        </p:nvSpPr>
        <p:spPr>
          <a:xfrm>
            <a:off x="4510962" y="1495926"/>
            <a:ext cx="3173490" cy="423333"/>
          </a:xfrm>
          <a:noFill/>
        </p:spPr>
        <p:txBody>
          <a:bodyPr wrap="none" rtlCol="0">
            <a:noAutofit/>
          </a:bodyPr>
          <a:lstStyle>
            <a:lvl1pPr marL="0" indent="0" algn="l">
              <a:buFont typeface="Arial" panose="020B0604020202020204" pitchFamily="34" charset="0"/>
              <a:buNone/>
              <a:defRPr lang="en-US" sz="1800" b="1" dirty="0">
                <a:solidFill>
                  <a:schemeClr val="tx1">
                    <a:lumMod val="75000"/>
                    <a:lumOff val="25000"/>
                  </a:schemeClr>
                </a:solidFill>
              </a:defRPr>
            </a:lvl1pPr>
          </a:lstStyle>
          <a:p>
            <a:pPr marL="228600" lvl="0" indent="-228600"/>
            <a:r>
              <a:rPr lang="en-US" dirty="0"/>
              <a:t>Click to edit Master</a:t>
            </a:r>
          </a:p>
        </p:txBody>
      </p:sp>
      <p:sp>
        <p:nvSpPr>
          <p:cNvPr id="12" name="Text Placeholder 7">
            <a:extLst>
              <a:ext uri="{FF2B5EF4-FFF2-40B4-BE49-F238E27FC236}">
                <a16:creationId xmlns:a16="http://schemas.microsoft.com/office/drawing/2014/main" id="{E8BD62B8-5615-EDE2-EEEF-3269AFB9843D}"/>
              </a:ext>
            </a:extLst>
          </p:cNvPr>
          <p:cNvSpPr>
            <a:spLocks noGrp="1"/>
          </p:cNvSpPr>
          <p:nvPr>
            <p:ph type="body" sz="quarter" idx="22"/>
          </p:nvPr>
        </p:nvSpPr>
        <p:spPr>
          <a:xfrm>
            <a:off x="4507548" y="2279260"/>
            <a:ext cx="3173490" cy="1094573"/>
          </a:xfrm>
        </p:spPr>
        <p:txBody>
          <a:bodyPr anchor="t">
            <a:noAutofit/>
          </a:bodyPr>
          <a:lstStyle>
            <a:lvl1pPr marL="0" indent="0" algn="l">
              <a:lnSpc>
                <a:spcPct val="100000"/>
              </a:lnSpc>
              <a:spcBef>
                <a:spcPts val="0"/>
              </a:spcBef>
              <a:buFont typeface="Arial" panose="020B0604020202020204" pitchFamily="34" charse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3" name="Text Placeholder 7">
            <a:extLst>
              <a:ext uri="{FF2B5EF4-FFF2-40B4-BE49-F238E27FC236}">
                <a16:creationId xmlns:a16="http://schemas.microsoft.com/office/drawing/2014/main" id="{82196229-9474-38A4-195D-16EF25CFDFC6}"/>
              </a:ext>
            </a:extLst>
          </p:cNvPr>
          <p:cNvSpPr>
            <a:spLocks noGrp="1"/>
          </p:cNvSpPr>
          <p:nvPr>
            <p:ph type="body" sz="quarter" idx="23" hasCustomPrompt="1"/>
          </p:nvPr>
        </p:nvSpPr>
        <p:spPr>
          <a:xfrm>
            <a:off x="4884862" y="4267368"/>
            <a:ext cx="2539787" cy="423333"/>
          </a:xfrm>
          <a:noFill/>
        </p:spPr>
        <p:txBody>
          <a:bodyPr wrap="none" rtlCol="0" anchor="ctr">
            <a:noAutofit/>
          </a:bodyPr>
          <a:lstStyle>
            <a:lvl1pPr marL="0" indent="0">
              <a:buFont typeface="Arial" panose="020B0604020202020204" pitchFamily="34" charset="0"/>
              <a:buNone/>
              <a:defRPr lang="en-US" sz="1700" b="1" dirty="0">
                <a:solidFill>
                  <a:schemeClr val="tx1">
                    <a:lumMod val="75000"/>
                    <a:lumOff val="25000"/>
                  </a:schemeClr>
                </a:solidFill>
              </a:defRPr>
            </a:lvl1pPr>
          </a:lstStyle>
          <a:p>
            <a:pPr marL="228600" lvl="0" indent="-228600"/>
            <a:r>
              <a:rPr lang="en-US" dirty="0"/>
              <a:t>Milestone</a:t>
            </a:r>
          </a:p>
        </p:txBody>
      </p:sp>
      <p:sp>
        <p:nvSpPr>
          <p:cNvPr id="14" name="Text Placeholder 7">
            <a:extLst>
              <a:ext uri="{FF2B5EF4-FFF2-40B4-BE49-F238E27FC236}">
                <a16:creationId xmlns:a16="http://schemas.microsoft.com/office/drawing/2014/main" id="{FBC3734A-9014-E02E-D881-452851CE2096}"/>
              </a:ext>
            </a:extLst>
          </p:cNvPr>
          <p:cNvSpPr>
            <a:spLocks noGrp="1"/>
          </p:cNvSpPr>
          <p:nvPr>
            <p:ph type="body" sz="quarter" idx="24" hasCustomPrompt="1"/>
          </p:nvPr>
        </p:nvSpPr>
        <p:spPr>
          <a:xfrm>
            <a:off x="4808006" y="4040292"/>
            <a:ext cx="94828" cy="94828"/>
          </a:xfrm>
          <a:prstGeom prst="ellipse">
            <a:avLst/>
          </a:prstGeom>
          <a:solidFill>
            <a:schemeClr val="bg1"/>
          </a:solidFill>
        </p:spPr>
        <p:txBody>
          <a:bodyPr anchor="b">
            <a:noAutofit/>
          </a:bodyPr>
          <a:lstStyle>
            <a:lvl1pPr marL="0" indent="0" algn="ctr">
              <a:lnSpc>
                <a:spcPct val="100000"/>
              </a:lnSpc>
              <a:spcBef>
                <a:spcPts val="0"/>
              </a:spcBef>
              <a:buFont typeface="Arial" panose="020B0604020202020204" pitchFamily="34" charset="0"/>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285750" marR="0" lvl="0" indent="-285750" algn="l" defTabSz="914400" rtl="0" eaLnBrk="1" fontAlgn="auto" latinLnBrk="0" hangingPunct="1">
              <a:lnSpc>
                <a:spcPct val="100000"/>
              </a:lnSpc>
              <a:spcBef>
                <a:spcPts val="0"/>
              </a:spcBef>
              <a:spcAft>
                <a:spcPts val="0"/>
              </a:spcAft>
              <a:buClrTx/>
              <a:buSzTx/>
              <a:tabLst/>
              <a:defRPr/>
            </a:pPr>
            <a:r>
              <a:rPr lang="en-US" dirty="0"/>
              <a:t>.</a:t>
            </a:r>
          </a:p>
        </p:txBody>
      </p:sp>
      <p:sp>
        <p:nvSpPr>
          <p:cNvPr id="15" name="Text Placeholder 37">
            <a:extLst>
              <a:ext uri="{FF2B5EF4-FFF2-40B4-BE49-F238E27FC236}">
                <a16:creationId xmlns:a16="http://schemas.microsoft.com/office/drawing/2014/main" id="{1DF941D1-0EFC-0B05-819B-85FD2BB7AD1B}"/>
              </a:ext>
            </a:extLst>
          </p:cNvPr>
          <p:cNvSpPr>
            <a:spLocks noGrp="1"/>
          </p:cNvSpPr>
          <p:nvPr>
            <p:ph type="body" sz="quarter" idx="25" hasCustomPrompt="1"/>
          </p:nvPr>
        </p:nvSpPr>
        <p:spPr>
          <a:xfrm flipV="1">
            <a:off x="4825978" y="4084784"/>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Font typeface="Arial" panose="020B0604020202020204" pitchFamily="34" charset="0"/>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285750" marR="0" lvl="0" indent="-285750" algn="l" defTabSz="914400" rtl="0" eaLnBrk="1" fontAlgn="auto" latinLnBrk="0" hangingPunct="1">
              <a:lnSpc>
                <a:spcPct val="100000"/>
              </a:lnSpc>
              <a:spcBef>
                <a:spcPts val="0"/>
              </a:spcBef>
              <a:spcAft>
                <a:spcPts val="0"/>
              </a:spcAft>
              <a:buClrTx/>
              <a:buSzTx/>
              <a:tabLst/>
              <a:defRPr/>
            </a:pPr>
            <a:r>
              <a:rPr lang="en-US" dirty="0"/>
              <a:t>.</a:t>
            </a:r>
          </a:p>
        </p:txBody>
      </p:sp>
      <p:sp>
        <p:nvSpPr>
          <p:cNvPr id="16" name="Text Placeholder 7">
            <a:extLst>
              <a:ext uri="{FF2B5EF4-FFF2-40B4-BE49-F238E27FC236}">
                <a16:creationId xmlns:a16="http://schemas.microsoft.com/office/drawing/2014/main" id="{92E5B2CA-EAA5-5994-683F-5D58C6E2FD16}"/>
              </a:ext>
            </a:extLst>
          </p:cNvPr>
          <p:cNvSpPr>
            <a:spLocks noGrp="1"/>
          </p:cNvSpPr>
          <p:nvPr>
            <p:ph type="body" sz="quarter" idx="26"/>
          </p:nvPr>
        </p:nvSpPr>
        <p:spPr>
          <a:xfrm>
            <a:off x="8431134" y="4395893"/>
            <a:ext cx="3173490" cy="423333"/>
          </a:xfrm>
          <a:noFill/>
        </p:spPr>
        <p:txBody>
          <a:bodyPr wrap="none" rtlCol="0">
            <a:noAutofit/>
          </a:bodyPr>
          <a:lstStyle>
            <a:lvl1pPr marL="0" indent="0">
              <a:buFont typeface="Arial" panose="020B0604020202020204" pitchFamily="34" charset="0"/>
              <a:buNone/>
              <a:defRPr lang="en-US" sz="1800" b="1" dirty="0">
                <a:solidFill>
                  <a:schemeClr val="tx1">
                    <a:lumMod val="75000"/>
                    <a:lumOff val="25000"/>
                  </a:schemeClr>
                </a:solidFill>
              </a:defRPr>
            </a:lvl1pPr>
          </a:lstStyle>
          <a:p>
            <a:pPr marL="228600" lvl="0" indent="-228600"/>
            <a:r>
              <a:rPr lang="en-US" dirty="0"/>
              <a:t>Click to edit Master</a:t>
            </a:r>
          </a:p>
        </p:txBody>
      </p:sp>
      <p:sp>
        <p:nvSpPr>
          <p:cNvPr id="17" name="Text Placeholder 7">
            <a:extLst>
              <a:ext uri="{FF2B5EF4-FFF2-40B4-BE49-F238E27FC236}">
                <a16:creationId xmlns:a16="http://schemas.microsoft.com/office/drawing/2014/main" id="{16CDC4B5-6750-3FF7-B619-C13BDE1822F9}"/>
              </a:ext>
            </a:extLst>
          </p:cNvPr>
          <p:cNvSpPr>
            <a:spLocks noGrp="1"/>
          </p:cNvSpPr>
          <p:nvPr>
            <p:ph type="body" sz="quarter" idx="27"/>
          </p:nvPr>
        </p:nvSpPr>
        <p:spPr>
          <a:xfrm>
            <a:off x="8427720" y="5179227"/>
            <a:ext cx="3173490" cy="1094573"/>
          </a:xfrm>
        </p:spPr>
        <p:txBody>
          <a:bodyPr anchor="t">
            <a:noAutofit/>
          </a:bodyPr>
          <a:lstStyle>
            <a:lvl1pPr marL="0" indent="0">
              <a:lnSpc>
                <a:spcPct val="100000"/>
              </a:lnSpc>
              <a:spcBef>
                <a:spcPts val="0"/>
              </a:spcBef>
              <a:buFont typeface="Arial" panose="020B0604020202020204" pitchFamily="34" charse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29970677-3370-4011-8DDF-AA7FB9DC18B5}"/>
              </a:ext>
            </a:extLst>
          </p:cNvPr>
          <p:cNvSpPr>
            <a:spLocks noGrp="1"/>
          </p:cNvSpPr>
          <p:nvPr>
            <p:ph type="body" sz="quarter" idx="28" hasCustomPrompt="1"/>
          </p:nvPr>
        </p:nvSpPr>
        <p:spPr>
          <a:xfrm>
            <a:off x="8805034" y="3484167"/>
            <a:ext cx="2539787" cy="423333"/>
          </a:xfrm>
          <a:noFill/>
        </p:spPr>
        <p:txBody>
          <a:bodyPr wrap="none" rtlCol="0" anchor="ctr">
            <a:noAutofit/>
          </a:bodyPr>
          <a:lstStyle>
            <a:lvl1pPr marL="0" indent="0">
              <a:buFont typeface="Arial" panose="020B0604020202020204" pitchFamily="34" charset="0"/>
              <a:buNone/>
              <a:defRPr lang="en-US" sz="1700" b="1" dirty="0">
                <a:solidFill>
                  <a:schemeClr val="tx1">
                    <a:lumMod val="75000"/>
                    <a:lumOff val="25000"/>
                  </a:schemeClr>
                </a:solidFill>
              </a:defRPr>
            </a:lvl1pPr>
          </a:lstStyle>
          <a:p>
            <a:pPr marL="228600" lvl="0" indent="-228600"/>
            <a:r>
              <a:rPr lang="en-US" dirty="0"/>
              <a:t>Milestone</a:t>
            </a:r>
          </a:p>
        </p:txBody>
      </p:sp>
      <p:sp>
        <p:nvSpPr>
          <p:cNvPr id="19" name="Text Placeholder 7">
            <a:extLst>
              <a:ext uri="{FF2B5EF4-FFF2-40B4-BE49-F238E27FC236}">
                <a16:creationId xmlns:a16="http://schemas.microsoft.com/office/drawing/2014/main" id="{429CAD44-6F2E-06C7-7AAA-C96264677B75}"/>
              </a:ext>
            </a:extLst>
          </p:cNvPr>
          <p:cNvSpPr>
            <a:spLocks noGrp="1"/>
          </p:cNvSpPr>
          <p:nvPr>
            <p:ph type="body" sz="quarter" idx="29" hasCustomPrompt="1"/>
          </p:nvPr>
        </p:nvSpPr>
        <p:spPr>
          <a:xfrm>
            <a:off x="8728178" y="4040292"/>
            <a:ext cx="94828" cy="94828"/>
          </a:xfrm>
          <a:prstGeom prst="ellipse">
            <a:avLst/>
          </a:prstGeom>
          <a:solidFill>
            <a:schemeClr val="bg1"/>
          </a:solidFill>
        </p:spPr>
        <p:txBody>
          <a:bodyPr anchor="b">
            <a:noAutofit/>
          </a:bodyPr>
          <a:lstStyle>
            <a:lvl1pPr marL="0" indent="0" algn="ctr">
              <a:lnSpc>
                <a:spcPct val="100000"/>
              </a:lnSpc>
              <a:spcBef>
                <a:spcPts val="0"/>
              </a:spcBef>
              <a:buFont typeface="Arial" panose="020B0604020202020204" pitchFamily="34" charset="0"/>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285750" marR="0" lvl="0" indent="-285750" algn="l" defTabSz="914400" rtl="0" eaLnBrk="1" fontAlgn="auto" latinLnBrk="0" hangingPunct="1">
              <a:lnSpc>
                <a:spcPct val="100000"/>
              </a:lnSpc>
              <a:spcBef>
                <a:spcPts val="0"/>
              </a:spcBef>
              <a:spcAft>
                <a:spcPts val="0"/>
              </a:spcAft>
              <a:buClrTx/>
              <a:buSzTx/>
              <a:tabLst/>
              <a:defRPr/>
            </a:pPr>
            <a:r>
              <a:rPr lang="en-US" dirty="0"/>
              <a:t>.</a:t>
            </a:r>
          </a:p>
        </p:txBody>
      </p:sp>
      <p:sp>
        <p:nvSpPr>
          <p:cNvPr id="20" name="Text Placeholder 37">
            <a:extLst>
              <a:ext uri="{FF2B5EF4-FFF2-40B4-BE49-F238E27FC236}">
                <a16:creationId xmlns:a16="http://schemas.microsoft.com/office/drawing/2014/main" id="{9A8A885D-2E30-A95C-053D-F6355B5A7197}"/>
              </a:ext>
            </a:extLst>
          </p:cNvPr>
          <p:cNvSpPr>
            <a:spLocks noGrp="1"/>
          </p:cNvSpPr>
          <p:nvPr>
            <p:ph type="body" sz="quarter" idx="30" hasCustomPrompt="1"/>
          </p:nvPr>
        </p:nvSpPr>
        <p:spPr>
          <a:xfrm>
            <a:off x="8746150" y="3397210"/>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Font typeface="Arial" panose="020B0604020202020204" pitchFamily="34" charset="0"/>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285750" marR="0" lvl="0" indent="-285750" algn="l" defTabSz="914400" rtl="0" eaLnBrk="1" fontAlgn="auto" latinLnBrk="0" hangingPunct="1">
              <a:lnSpc>
                <a:spcPct val="100000"/>
              </a:lnSpc>
              <a:spcBef>
                <a:spcPts val="0"/>
              </a:spcBef>
              <a:spcAft>
                <a:spcPts val="0"/>
              </a:spcAft>
              <a:buClrTx/>
              <a:buSzTx/>
              <a:tabLst/>
              <a:defRPr/>
            </a:pPr>
            <a:r>
              <a:rPr lang="en-US" dirty="0"/>
              <a:t>.</a:t>
            </a:r>
          </a:p>
        </p:txBody>
      </p:sp>
    </p:spTree>
    <p:extLst>
      <p:ext uri="{BB962C8B-B14F-4D97-AF65-F5344CB8AC3E}">
        <p14:creationId xmlns:p14="http://schemas.microsoft.com/office/powerpoint/2010/main" val="36704464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 I60V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6A4D924-04F0-93DB-159D-A82EE770A921}"/>
              </a:ext>
            </a:extLst>
          </p:cNvPr>
          <p:cNvGrpSpPr/>
          <p:nvPr userDrawn="1"/>
        </p:nvGrpSpPr>
        <p:grpSpPr>
          <a:xfrm>
            <a:off x="11299825" y="584994"/>
            <a:ext cx="304800" cy="87880"/>
            <a:chOff x="587375" y="584994"/>
            <a:chExt cx="304800" cy="87880"/>
          </a:xfrm>
        </p:grpSpPr>
        <p:cxnSp>
          <p:nvCxnSpPr>
            <p:cNvPr id="4" name="Straight Connector 3">
              <a:extLst>
                <a:ext uri="{FF2B5EF4-FFF2-40B4-BE49-F238E27FC236}">
                  <a16:creationId xmlns:a16="http://schemas.microsoft.com/office/drawing/2014/main" id="{A836DCB7-EA86-8BF4-14F8-B1022039F83D}"/>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5C3E817-D857-4674-CBF5-8C8F31D31631}"/>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6" name="Title 1">
            <a:extLst>
              <a:ext uri="{FF2B5EF4-FFF2-40B4-BE49-F238E27FC236}">
                <a16:creationId xmlns:a16="http://schemas.microsoft.com/office/drawing/2014/main" id="{57E701DB-A22C-CC4C-3C13-637534C818BF}"/>
              </a:ext>
            </a:extLst>
          </p:cNvPr>
          <p:cNvSpPr>
            <a:spLocks noGrp="1"/>
          </p:cNvSpPr>
          <p:nvPr>
            <p:ph type="title"/>
          </p:nvPr>
        </p:nvSpPr>
        <p:spPr>
          <a:xfrm>
            <a:off x="982662" y="584201"/>
            <a:ext cx="10226675" cy="781058"/>
          </a:xfrm>
        </p:spPr>
        <p:txBody>
          <a:bodyPr vert="horz" lIns="91440" tIns="45720" rIns="91440" bIns="45720" rtlCol="0" anchor="t">
            <a:noAutofit/>
          </a:bodyPr>
          <a:lstStyle>
            <a:lvl1pPr algn="ctr">
              <a:defRPr lang="en-US" sz="4400" dirty="0"/>
            </a:lvl1pPr>
          </a:lstStyle>
          <a:p>
            <a:pPr lvl="0"/>
            <a:r>
              <a:rPr lang="en-US" dirty="0"/>
              <a:t>Click to edit Master title style</a:t>
            </a:r>
          </a:p>
        </p:txBody>
      </p:sp>
      <p:sp>
        <p:nvSpPr>
          <p:cNvPr id="2" name="Rectangle 1">
            <a:extLst>
              <a:ext uri="{FF2B5EF4-FFF2-40B4-BE49-F238E27FC236}">
                <a16:creationId xmlns:a16="http://schemas.microsoft.com/office/drawing/2014/main" id="{999E5EEC-A817-4F7C-1658-5B81533A0F4D}"/>
              </a:ext>
            </a:extLst>
          </p:cNvPr>
          <p:cNvSpPr/>
          <p:nvPr userDrawn="1"/>
        </p:nvSpPr>
        <p:spPr>
          <a:xfrm>
            <a:off x="0" y="4097868"/>
            <a:ext cx="12191999" cy="276013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ext Placeholder 7">
            <a:extLst>
              <a:ext uri="{FF2B5EF4-FFF2-40B4-BE49-F238E27FC236}">
                <a16:creationId xmlns:a16="http://schemas.microsoft.com/office/drawing/2014/main" id="{BC61C2C9-4D10-ED6D-CCC2-1E9F1FDD2A47}"/>
              </a:ext>
            </a:extLst>
          </p:cNvPr>
          <p:cNvSpPr>
            <a:spLocks noGrp="1"/>
          </p:cNvSpPr>
          <p:nvPr>
            <p:ph type="body" sz="quarter" idx="13"/>
          </p:nvPr>
        </p:nvSpPr>
        <p:spPr>
          <a:xfrm>
            <a:off x="590790" y="4395893"/>
            <a:ext cx="2638185" cy="423333"/>
          </a:xfrm>
        </p:spPr>
        <p:txBody>
          <a:bodyPr anchor="t">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a:t>
            </a:r>
          </a:p>
        </p:txBody>
      </p:sp>
      <p:sp>
        <p:nvSpPr>
          <p:cNvPr id="9" name="Text Placeholder 7">
            <a:extLst>
              <a:ext uri="{FF2B5EF4-FFF2-40B4-BE49-F238E27FC236}">
                <a16:creationId xmlns:a16="http://schemas.microsoft.com/office/drawing/2014/main" id="{573D6B2A-4BEB-40DA-D4B7-5D6711B95BFB}"/>
              </a:ext>
            </a:extLst>
          </p:cNvPr>
          <p:cNvSpPr>
            <a:spLocks noGrp="1"/>
          </p:cNvSpPr>
          <p:nvPr>
            <p:ph type="body" sz="quarter" idx="16"/>
          </p:nvPr>
        </p:nvSpPr>
        <p:spPr>
          <a:xfrm>
            <a:off x="587376" y="5179227"/>
            <a:ext cx="2638185" cy="1094573"/>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0" name="Arrow: Notched Right 9">
            <a:extLst>
              <a:ext uri="{FF2B5EF4-FFF2-40B4-BE49-F238E27FC236}">
                <a16:creationId xmlns:a16="http://schemas.microsoft.com/office/drawing/2014/main" id="{D18AC383-0A43-450E-4BB3-622B98CCEEA9}"/>
              </a:ext>
            </a:extLst>
          </p:cNvPr>
          <p:cNvSpPr/>
          <p:nvPr userDrawn="1"/>
        </p:nvSpPr>
        <p:spPr>
          <a:xfrm>
            <a:off x="587376" y="3847253"/>
            <a:ext cx="11459737" cy="480906"/>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7">
            <a:extLst>
              <a:ext uri="{FF2B5EF4-FFF2-40B4-BE49-F238E27FC236}">
                <a16:creationId xmlns:a16="http://schemas.microsoft.com/office/drawing/2014/main" id="{5CC23EF0-CCB9-7631-5893-173C23662EED}"/>
              </a:ext>
            </a:extLst>
          </p:cNvPr>
          <p:cNvSpPr>
            <a:spLocks noGrp="1"/>
          </p:cNvSpPr>
          <p:nvPr>
            <p:ph type="body" sz="quarter" idx="17" hasCustomPrompt="1"/>
          </p:nvPr>
        </p:nvSpPr>
        <p:spPr>
          <a:xfrm>
            <a:off x="964690" y="3484167"/>
            <a:ext cx="2111375" cy="423333"/>
          </a:xfrm>
        </p:spPr>
        <p:txBody>
          <a:bodyPr anchor="b">
            <a:noAutofit/>
          </a:bodyPr>
          <a:lstStyle>
            <a:lvl1pPr marL="0" indent="0">
              <a:lnSpc>
                <a:spcPct val="100000"/>
              </a:lnSpc>
              <a:spcBef>
                <a:spcPts val="0"/>
              </a:spcBef>
              <a:buNone/>
              <a:defRPr sz="17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Milestone</a:t>
            </a:r>
          </a:p>
        </p:txBody>
      </p:sp>
      <p:sp>
        <p:nvSpPr>
          <p:cNvPr id="32" name="Text Placeholder 7">
            <a:extLst>
              <a:ext uri="{FF2B5EF4-FFF2-40B4-BE49-F238E27FC236}">
                <a16:creationId xmlns:a16="http://schemas.microsoft.com/office/drawing/2014/main" id="{6D05B911-6FF2-6C6D-1B31-D7875290D3F6}"/>
              </a:ext>
            </a:extLst>
          </p:cNvPr>
          <p:cNvSpPr>
            <a:spLocks noGrp="1"/>
          </p:cNvSpPr>
          <p:nvPr>
            <p:ph type="body" sz="quarter" idx="18" hasCustomPrompt="1"/>
          </p:nvPr>
        </p:nvSpPr>
        <p:spPr>
          <a:xfrm>
            <a:off x="887834" y="4040292"/>
            <a:ext cx="94828" cy="94828"/>
          </a:xfrm>
          <a:prstGeom prst="ellipse">
            <a:avLst/>
          </a:prstGeom>
          <a:solidFill>
            <a:schemeClr val="bg1"/>
          </a:solidFill>
        </p:spPr>
        <p:txBody>
          <a:bodyPr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38" name="Text Placeholder 37">
            <a:extLst>
              <a:ext uri="{FF2B5EF4-FFF2-40B4-BE49-F238E27FC236}">
                <a16:creationId xmlns:a16="http://schemas.microsoft.com/office/drawing/2014/main" id="{E88EB121-505C-A5CB-4EDD-638357D3F8D2}"/>
              </a:ext>
            </a:extLst>
          </p:cNvPr>
          <p:cNvSpPr>
            <a:spLocks noGrp="1"/>
          </p:cNvSpPr>
          <p:nvPr>
            <p:ph type="body" sz="quarter" idx="20" hasCustomPrompt="1"/>
          </p:nvPr>
        </p:nvSpPr>
        <p:spPr>
          <a:xfrm>
            <a:off x="905806" y="3397210"/>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39" name="Text Placeholder 7">
            <a:extLst>
              <a:ext uri="{FF2B5EF4-FFF2-40B4-BE49-F238E27FC236}">
                <a16:creationId xmlns:a16="http://schemas.microsoft.com/office/drawing/2014/main" id="{5F1CF3D7-D6F0-00E0-514C-BE0D7B4F1BB9}"/>
              </a:ext>
            </a:extLst>
          </p:cNvPr>
          <p:cNvSpPr>
            <a:spLocks noGrp="1"/>
          </p:cNvSpPr>
          <p:nvPr>
            <p:ph type="body" sz="quarter" idx="21"/>
          </p:nvPr>
        </p:nvSpPr>
        <p:spPr>
          <a:xfrm>
            <a:off x="3381885" y="1725260"/>
            <a:ext cx="2638185" cy="423333"/>
          </a:xfrm>
        </p:spPr>
        <p:txBody>
          <a:bodyPr anchor="t">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a:t>
            </a:r>
          </a:p>
        </p:txBody>
      </p:sp>
      <p:sp>
        <p:nvSpPr>
          <p:cNvPr id="40" name="Text Placeholder 7">
            <a:extLst>
              <a:ext uri="{FF2B5EF4-FFF2-40B4-BE49-F238E27FC236}">
                <a16:creationId xmlns:a16="http://schemas.microsoft.com/office/drawing/2014/main" id="{EE110014-5113-3EAB-EA0C-2C4A0D26AC43}"/>
              </a:ext>
            </a:extLst>
          </p:cNvPr>
          <p:cNvSpPr>
            <a:spLocks noGrp="1"/>
          </p:cNvSpPr>
          <p:nvPr>
            <p:ph type="body" sz="quarter" idx="22"/>
          </p:nvPr>
        </p:nvSpPr>
        <p:spPr>
          <a:xfrm>
            <a:off x="3378471" y="2508594"/>
            <a:ext cx="2638185" cy="1094573"/>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41" name="Text Placeholder 7">
            <a:extLst>
              <a:ext uri="{FF2B5EF4-FFF2-40B4-BE49-F238E27FC236}">
                <a16:creationId xmlns:a16="http://schemas.microsoft.com/office/drawing/2014/main" id="{B0B2218D-7892-865A-9269-8F7CB77EF6E9}"/>
              </a:ext>
            </a:extLst>
          </p:cNvPr>
          <p:cNvSpPr>
            <a:spLocks noGrp="1"/>
          </p:cNvSpPr>
          <p:nvPr>
            <p:ph type="body" sz="quarter" idx="23" hasCustomPrompt="1"/>
          </p:nvPr>
        </p:nvSpPr>
        <p:spPr>
          <a:xfrm>
            <a:off x="3755785" y="4261634"/>
            <a:ext cx="2111375" cy="423333"/>
          </a:xfrm>
        </p:spPr>
        <p:txBody>
          <a:bodyPr anchor="b">
            <a:noAutofit/>
          </a:bodyPr>
          <a:lstStyle>
            <a:lvl1pPr marL="0" indent="0">
              <a:lnSpc>
                <a:spcPct val="100000"/>
              </a:lnSpc>
              <a:spcBef>
                <a:spcPts val="0"/>
              </a:spcBef>
              <a:buNone/>
              <a:defRPr sz="17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Milestone</a:t>
            </a:r>
          </a:p>
        </p:txBody>
      </p:sp>
      <p:sp>
        <p:nvSpPr>
          <p:cNvPr id="42" name="Text Placeholder 7">
            <a:extLst>
              <a:ext uri="{FF2B5EF4-FFF2-40B4-BE49-F238E27FC236}">
                <a16:creationId xmlns:a16="http://schemas.microsoft.com/office/drawing/2014/main" id="{9826A137-9EE9-DBF7-02EF-10A8F53142F9}"/>
              </a:ext>
            </a:extLst>
          </p:cNvPr>
          <p:cNvSpPr>
            <a:spLocks noGrp="1"/>
          </p:cNvSpPr>
          <p:nvPr>
            <p:ph type="body" sz="quarter" idx="24" hasCustomPrompt="1"/>
          </p:nvPr>
        </p:nvSpPr>
        <p:spPr>
          <a:xfrm>
            <a:off x="3678929" y="4040292"/>
            <a:ext cx="94828" cy="94828"/>
          </a:xfrm>
          <a:prstGeom prst="ellipse">
            <a:avLst/>
          </a:prstGeom>
          <a:solidFill>
            <a:schemeClr val="bg1"/>
          </a:solidFill>
        </p:spPr>
        <p:txBody>
          <a:bodyPr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43" name="Text Placeholder 42">
            <a:extLst>
              <a:ext uri="{FF2B5EF4-FFF2-40B4-BE49-F238E27FC236}">
                <a16:creationId xmlns:a16="http://schemas.microsoft.com/office/drawing/2014/main" id="{818098BA-EDF5-70C1-9DDB-2D872F988299}"/>
              </a:ext>
            </a:extLst>
          </p:cNvPr>
          <p:cNvSpPr>
            <a:spLocks noGrp="1"/>
          </p:cNvSpPr>
          <p:nvPr>
            <p:ph type="body" sz="quarter" idx="25" hasCustomPrompt="1"/>
          </p:nvPr>
        </p:nvSpPr>
        <p:spPr>
          <a:xfrm flipV="1">
            <a:off x="3696901" y="4081587"/>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44" name="Text Placeholder 7">
            <a:extLst>
              <a:ext uri="{FF2B5EF4-FFF2-40B4-BE49-F238E27FC236}">
                <a16:creationId xmlns:a16="http://schemas.microsoft.com/office/drawing/2014/main" id="{963E044A-0854-3254-F81C-5F8453A186CB}"/>
              </a:ext>
            </a:extLst>
          </p:cNvPr>
          <p:cNvSpPr>
            <a:spLocks noGrp="1"/>
          </p:cNvSpPr>
          <p:nvPr>
            <p:ph type="body" sz="quarter" idx="26"/>
          </p:nvPr>
        </p:nvSpPr>
        <p:spPr>
          <a:xfrm>
            <a:off x="6172980" y="4395893"/>
            <a:ext cx="2638185" cy="423333"/>
          </a:xfrm>
        </p:spPr>
        <p:txBody>
          <a:bodyPr anchor="t">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a:t>
            </a:r>
          </a:p>
        </p:txBody>
      </p:sp>
      <p:sp>
        <p:nvSpPr>
          <p:cNvPr id="45" name="Text Placeholder 7">
            <a:extLst>
              <a:ext uri="{FF2B5EF4-FFF2-40B4-BE49-F238E27FC236}">
                <a16:creationId xmlns:a16="http://schemas.microsoft.com/office/drawing/2014/main" id="{F4A60265-606F-B99A-2B16-D7324BEBA729}"/>
              </a:ext>
            </a:extLst>
          </p:cNvPr>
          <p:cNvSpPr>
            <a:spLocks noGrp="1"/>
          </p:cNvSpPr>
          <p:nvPr>
            <p:ph type="body" sz="quarter" idx="27"/>
          </p:nvPr>
        </p:nvSpPr>
        <p:spPr>
          <a:xfrm>
            <a:off x="6169566" y="5179227"/>
            <a:ext cx="2638185" cy="1094573"/>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46" name="Text Placeholder 7">
            <a:extLst>
              <a:ext uri="{FF2B5EF4-FFF2-40B4-BE49-F238E27FC236}">
                <a16:creationId xmlns:a16="http://schemas.microsoft.com/office/drawing/2014/main" id="{98828D7D-0668-CA35-2CAD-FC717E71C5DC}"/>
              </a:ext>
            </a:extLst>
          </p:cNvPr>
          <p:cNvSpPr>
            <a:spLocks noGrp="1"/>
          </p:cNvSpPr>
          <p:nvPr>
            <p:ph type="body" sz="quarter" idx="28" hasCustomPrompt="1"/>
          </p:nvPr>
        </p:nvSpPr>
        <p:spPr>
          <a:xfrm>
            <a:off x="6546880" y="3484167"/>
            <a:ext cx="2111375" cy="423333"/>
          </a:xfrm>
        </p:spPr>
        <p:txBody>
          <a:bodyPr anchor="b">
            <a:noAutofit/>
          </a:bodyPr>
          <a:lstStyle>
            <a:lvl1pPr marL="0" indent="0">
              <a:lnSpc>
                <a:spcPct val="100000"/>
              </a:lnSpc>
              <a:spcBef>
                <a:spcPts val="0"/>
              </a:spcBef>
              <a:buNone/>
              <a:defRPr sz="17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Milestone</a:t>
            </a:r>
          </a:p>
        </p:txBody>
      </p:sp>
      <p:sp>
        <p:nvSpPr>
          <p:cNvPr id="47" name="Text Placeholder 7">
            <a:extLst>
              <a:ext uri="{FF2B5EF4-FFF2-40B4-BE49-F238E27FC236}">
                <a16:creationId xmlns:a16="http://schemas.microsoft.com/office/drawing/2014/main" id="{FFECE995-3701-5C12-9D8F-4DA73E1B018E}"/>
              </a:ext>
            </a:extLst>
          </p:cNvPr>
          <p:cNvSpPr>
            <a:spLocks noGrp="1"/>
          </p:cNvSpPr>
          <p:nvPr>
            <p:ph type="body" sz="quarter" idx="29" hasCustomPrompt="1"/>
          </p:nvPr>
        </p:nvSpPr>
        <p:spPr>
          <a:xfrm>
            <a:off x="6470024" y="4040292"/>
            <a:ext cx="94828" cy="94828"/>
          </a:xfrm>
          <a:prstGeom prst="ellipse">
            <a:avLst/>
          </a:prstGeom>
          <a:solidFill>
            <a:schemeClr val="bg1"/>
          </a:solidFill>
        </p:spPr>
        <p:txBody>
          <a:bodyPr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48" name="Text Placeholder 47">
            <a:extLst>
              <a:ext uri="{FF2B5EF4-FFF2-40B4-BE49-F238E27FC236}">
                <a16:creationId xmlns:a16="http://schemas.microsoft.com/office/drawing/2014/main" id="{6E0E5E27-916F-613B-634E-E166366FB3A7}"/>
              </a:ext>
            </a:extLst>
          </p:cNvPr>
          <p:cNvSpPr>
            <a:spLocks noGrp="1"/>
          </p:cNvSpPr>
          <p:nvPr>
            <p:ph type="body" sz="quarter" idx="30" hasCustomPrompt="1"/>
          </p:nvPr>
        </p:nvSpPr>
        <p:spPr>
          <a:xfrm>
            <a:off x="6487996" y="3397210"/>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49" name="Text Placeholder 7">
            <a:extLst>
              <a:ext uri="{FF2B5EF4-FFF2-40B4-BE49-F238E27FC236}">
                <a16:creationId xmlns:a16="http://schemas.microsoft.com/office/drawing/2014/main" id="{DCE45788-7A79-F6B2-443A-427BE234AC1C}"/>
              </a:ext>
            </a:extLst>
          </p:cNvPr>
          <p:cNvSpPr>
            <a:spLocks noGrp="1"/>
          </p:cNvSpPr>
          <p:nvPr>
            <p:ph type="body" sz="quarter" idx="31"/>
          </p:nvPr>
        </p:nvSpPr>
        <p:spPr>
          <a:xfrm>
            <a:off x="8964075" y="1725260"/>
            <a:ext cx="2638185" cy="423333"/>
          </a:xfrm>
        </p:spPr>
        <p:txBody>
          <a:bodyPr anchor="t">
            <a:noAutofit/>
          </a:bodyPr>
          <a:lstStyle>
            <a:lvl1pPr marL="0" indent="0">
              <a:lnSpc>
                <a:spcPct val="100000"/>
              </a:lnSpc>
              <a:spcBef>
                <a:spcPts val="0"/>
              </a:spcBef>
              <a:buNone/>
              <a:defRPr sz="18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a:t>
            </a:r>
          </a:p>
        </p:txBody>
      </p:sp>
      <p:sp>
        <p:nvSpPr>
          <p:cNvPr id="50" name="Text Placeholder 7">
            <a:extLst>
              <a:ext uri="{FF2B5EF4-FFF2-40B4-BE49-F238E27FC236}">
                <a16:creationId xmlns:a16="http://schemas.microsoft.com/office/drawing/2014/main" id="{42F4A986-934A-4734-9712-8262BC7D9CF3}"/>
              </a:ext>
            </a:extLst>
          </p:cNvPr>
          <p:cNvSpPr>
            <a:spLocks noGrp="1"/>
          </p:cNvSpPr>
          <p:nvPr>
            <p:ph type="body" sz="quarter" idx="32"/>
          </p:nvPr>
        </p:nvSpPr>
        <p:spPr>
          <a:xfrm>
            <a:off x="8960661" y="2508594"/>
            <a:ext cx="2638185" cy="1094573"/>
          </a:xfrm>
        </p:spPr>
        <p:txBody>
          <a:bodyPr anchor="t">
            <a:noAutofit/>
          </a:bodyPr>
          <a:lstStyle>
            <a:lvl1pPr marL="0" indent="0">
              <a:lnSpc>
                <a:spcPct val="100000"/>
              </a:lnSpc>
              <a:spcBef>
                <a:spcPts val="0"/>
              </a:spcBef>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51" name="Text Placeholder 7">
            <a:extLst>
              <a:ext uri="{FF2B5EF4-FFF2-40B4-BE49-F238E27FC236}">
                <a16:creationId xmlns:a16="http://schemas.microsoft.com/office/drawing/2014/main" id="{186262C1-71EC-CE23-F6A4-6036450E58AA}"/>
              </a:ext>
            </a:extLst>
          </p:cNvPr>
          <p:cNvSpPr>
            <a:spLocks noGrp="1"/>
          </p:cNvSpPr>
          <p:nvPr>
            <p:ph type="body" sz="quarter" idx="33" hasCustomPrompt="1"/>
          </p:nvPr>
        </p:nvSpPr>
        <p:spPr>
          <a:xfrm>
            <a:off x="9337975" y="4261634"/>
            <a:ext cx="2111375" cy="423333"/>
          </a:xfrm>
        </p:spPr>
        <p:txBody>
          <a:bodyPr anchor="b">
            <a:noAutofit/>
          </a:bodyPr>
          <a:lstStyle>
            <a:lvl1pPr marL="0" indent="0">
              <a:lnSpc>
                <a:spcPct val="100000"/>
              </a:lnSpc>
              <a:spcBef>
                <a:spcPts val="0"/>
              </a:spcBef>
              <a:buNone/>
              <a:defRPr sz="17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Milestone</a:t>
            </a:r>
          </a:p>
        </p:txBody>
      </p:sp>
      <p:sp>
        <p:nvSpPr>
          <p:cNvPr id="52" name="Text Placeholder 7">
            <a:extLst>
              <a:ext uri="{FF2B5EF4-FFF2-40B4-BE49-F238E27FC236}">
                <a16:creationId xmlns:a16="http://schemas.microsoft.com/office/drawing/2014/main" id="{7F63AFE5-E418-F825-AB60-FCBBDB2D4413}"/>
              </a:ext>
            </a:extLst>
          </p:cNvPr>
          <p:cNvSpPr>
            <a:spLocks noGrp="1"/>
          </p:cNvSpPr>
          <p:nvPr>
            <p:ph type="body" sz="quarter" idx="34" hasCustomPrompt="1"/>
          </p:nvPr>
        </p:nvSpPr>
        <p:spPr>
          <a:xfrm>
            <a:off x="9261119" y="4040292"/>
            <a:ext cx="94828" cy="94828"/>
          </a:xfrm>
          <a:prstGeom prst="ellipse">
            <a:avLst/>
          </a:prstGeom>
          <a:solidFill>
            <a:schemeClr val="bg1"/>
          </a:solidFill>
        </p:spPr>
        <p:txBody>
          <a:bodyPr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53" name="Text Placeholder 52">
            <a:extLst>
              <a:ext uri="{FF2B5EF4-FFF2-40B4-BE49-F238E27FC236}">
                <a16:creationId xmlns:a16="http://schemas.microsoft.com/office/drawing/2014/main" id="{6E063F6E-E364-ACD3-D3E6-DAF57028DFED}"/>
              </a:ext>
            </a:extLst>
          </p:cNvPr>
          <p:cNvSpPr>
            <a:spLocks noGrp="1"/>
          </p:cNvSpPr>
          <p:nvPr>
            <p:ph type="body" sz="quarter" idx="35" hasCustomPrompt="1"/>
          </p:nvPr>
        </p:nvSpPr>
        <p:spPr>
          <a:xfrm flipV="1">
            <a:off x="9279091" y="4081587"/>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33045258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 I60V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6A4D924-04F0-93DB-159D-A82EE770A921}"/>
              </a:ext>
            </a:extLst>
          </p:cNvPr>
          <p:cNvGrpSpPr/>
          <p:nvPr userDrawn="1"/>
        </p:nvGrpSpPr>
        <p:grpSpPr>
          <a:xfrm>
            <a:off x="11299825" y="584994"/>
            <a:ext cx="304800" cy="87880"/>
            <a:chOff x="587375" y="584994"/>
            <a:chExt cx="304800" cy="87880"/>
          </a:xfrm>
        </p:grpSpPr>
        <p:cxnSp>
          <p:nvCxnSpPr>
            <p:cNvPr id="4" name="Straight Connector 3">
              <a:extLst>
                <a:ext uri="{FF2B5EF4-FFF2-40B4-BE49-F238E27FC236}">
                  <a16:creationId xmlns:a16="http://schemas.microsoft.com/office/drawing/2014/main" id="{A836DCB7-EA86-8BF4-14F8-B1022039F83D}"/>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5C3E817-D857-4674-CBF5-8C8F31D31631}"/>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6" name="Title 1">
            <a:extLst>
              <a:ext uri="{FF2B5EF4-FFF2-40B4-BE49-F238E27FC236}">
                <a16:creationId xmlns:a16="http://schemas.microsoft.com/office/drawing/2014/main" id="{57E701DB-A22C-CC4C-3C13-637534C818BF}"/>
              </a:ext>
            </a:extLst>
          </p:cNvPr>
          <p:cNvSpPr>
            <a:spLocks noGrp="1"/>
          </p:cNvSpPr>
          <p:nvPr>
            <p:ph type="title"/>
          </p:nvPr>
        </p:nvSpPr>
        <p:spPr>
          <a:xfrm>
            <a:off x="982662" y="584201"/>
            <a:ext cx="10226675" cy="781058"/>
          </a:xfrm>
        </p:spPr>
        <p:txBody>
          <a:bodyPr vert="horz" lIns="91440" tIns="45720" rIns="91440" bIns="45720" rtlCol="0" anchor="t">
            <a:noAutofit/>
          </a:bodyPr>
          <a:lstStyle>
            <a:lvl1pPr algn="ctr">
              <a:defRPr lang="en-US" sz="4400" dirty="0"/>
            </a:lvl1pPr>
          </a:lstStyle>
          <a:p>
            <a:pPr lvl="0"/>
            <a:r>
              <a:rPr lang="en-US" dirty="0"/>
              <a:t>Click to edit Master title style</a:t>
            </a:r>
          </a:p>
        </p:txBody>
      </p:sp>
      <p:sp>
        <p:nvSpPr>
          <p:cNvPr id="2" name="Rectangle 1">
            <a:extLst>
              <a:ext uri="{FF2B5EF4-FFF2-40B4-BE49-F238E27FC236}">
                <a16:creationId xmlns:a16="http://schemas.microsoft.com/office/drawing/2014/main" id="{999E5EEC-A817-4F7C-1658-5B81533A0F4D}"/>
              </a:ext>
            </a:extLst>
          </p:cNvPr>
          <p:cNvSpPr/>
          <p:nvPr userDrawn="1"/>
        </p:nvSpPr>
        <p:spPr>
          <a:xfrm>
            <a:off x="0" y="4084320"/>
            <a:ext cx="12191999" cy="277368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ext Placeholder 7">
            <a:extLst>
              <a:ext uri="{FF2B5EF4-FFF2-40B4-BE49-F238E27FC236}">
                <a16:creationId xmlns:a16="http://schemas.microsoft.com/office/drawing/2014/main" id="{BC61C2C9-4D10-ED6D-CCC2-1E9F1FDD2A47}"/>
              </a:ext>
            </a:extLst>
          </p:cNvPr>
          <p:cNvSpPr>
            <a:spLocks noGrp="1"/>
          </p:cNvSpPr>
          <p:nvPr>
            <p:ph type="body" sz="quarter" idx="13"/>
          </p:nvPr>
        </p:nvSpPr>
        <p:spPr>
          <a:xfrm>
            <a:off x="590791" y="4395893"/>
            <a:ext cx="2067502" cy="423333"/>
          </a:xfrm>
        </p:spPr>
        <p:txBody>
          <a:bodyPr anchor="t">
            <a:noAutofit/>
          </a:bodyPr>
          <a:lstStyle>
            <a:lvl1pPr marL="0" indent="0">
              <a:lnSpc>
                <a:spcPct val="100000"/>
              </a:lnSpc>
              <a:spcBef>
                <a:spcPts val="0"/>
              </a:spcBef>
              <a:buNone/>
              <a:defRPr sz="14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a:t>
            </a:r>
          </a:p>
        </p:txBody>
      </p:sp>
      <p:sp>
        <p:nvSpPr>
          <p:cNvPr id="9" name="Text Placeholder 7">
            <a:extLst>
              <a:ext uri="{FF2B5EF4-FFF2-40B4-BE49-F238E27FC236}">
                <a16:creationId xmlns:a16="http://schemas.microsoft.com/office/drawing/2014/main" id="{573D6B2A-4BEB-40DA-D4B7-5D6711B95BFB}"/>
              </a:ext>
            </a:extLst>
          </p:cNvPr>
          <p:cNvSpPr>
            <a:spLocks noGrp="1"/>
          </p:cNvSpPr>
          <p:nvPr>
            <p:ph type="body" sz="quarter" idx="16"/>
          </p:nvPr>
        </p:nvSpPr>
        <p:spPr>
          <a:xfrm>
            <a:off x="587377" y="5179227"/>
            <a:ext cx="2067502" cy="1094573"/>
          </a:xfrm>
        </p:spPr>
        <p:txBody>
          <a:bodyPr anchor="t">
            <a:noAutofit/>
          </a:bodyPr>
          <a:lstStyle>
            <a:lvl1pPr marL="0" indent="0">
              <a:lnSpc>
                <a:spcPct val="100000"/>
              </a:lnSpc>
              <a:spcBef>
                <a:spcPts val="0"/>
              </a:spcBef>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0" name="Arrow: Notched Right 9">
            <a:extLst>
              <a:ext uri="{FF2B5EF4-FFF2-40B4-BE49-F238E27FC236}">
                <a16:creationId xmlns:a16="http://schemas.microsoft.com/office/drawing/2014/main" id="{D18AC383-0A43-450E-4BB3-622B98CCEEA9}"/>
              </a:ext>
            </a:extLst>
          </p:cNvPr>
          <p:cNvSpPr/>
          <p:nvPr userDrawn="1"/>
        </p:nvSpPr>
        <p:spPr>
          <a:xfrm>
            <a:off x="587376" y="3847253"/>
            <a:ext cx="11459737" cy="480906"/>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7">
            <a:extLst>
              <a:ext uri="{FF2B5EF4-FFF2-40B4-BE49-F238E27FC236}">
                <a16:creationId xmlns:a16="http://schemas.microsoft.com/office/drawing/2014/main" id="{5CC23EF0-CCB9-7631-5893-173C23662EED}"/>
              </a:ext>
            </a:extLst>
          </p:cNvPr>
          <p:cNvSpPr>
            <a:spLocks noGrp="1"/>
          </p:cNvSpPr>
          <p:nvPr>
            <p:ph type="body" sz="quarter" idx="17" hasCustomPrompt="1"/>
          </p:nvPr>
        </p:nvSpPr>
        <p:spPr>
          <a:xfrm>
            <a:off x="964691" y="3484167"/>
            <a:ext cx="1690188" cy="423333"/>
          </a:xfrm>
        </p:spPr>
        <p:txBody>
          <a:bodyPr anchor="b">
            <a:noAutofit/>
          </a:bodyPr>
          <a:lstStyle>
            <a:lvl1pPr marL="0" indent="0">
              <a:lnSpc>
                <a:spcPct val="100000"/>
              </a:lnSpc>
              <a:spcBef>
                <a:spcPts val="0"/>
              </a:spcBef>
              <a:buNone/>
              <a:defRPr sz="13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Milestone</a:t>
            </a:r>
          </a:p>
        </p:txBody>
      </p:sp>
      <p:sp>
        <p:nvSpPr>
          <p:cNvPr id="32" name="Text Placeholder 7">
            <a:extLst>
              <a:ext uri="{FF2B5EF4-FFF2-40B4-BE49-F238E27FC236}">
                <a16:creationId xmlns:a16="http://schemas.microsoft.com/office/drawing/2014/main" id="{6D05B911-6FF2-6C6D-1B31-D7875290D3F6}"/>
              </a:ext>
            </a:extLst>
          </p:cNvPr>
          <p:cNvSpPr>
            <a:spLocks noGrp="1"/>
          </p:cNvSpPr>
          <p:nvPr>
            <p:ph type="body" sz="quarter" idx="18" hasCustomPrompt="1"/>
          </p:nvPr>
        </p:nvSpPr>
        <p:spPr>
          <a:xfrm>
            <a:off x="887834" y="4040292"/>
            <a:ext cx="94828" cy="94828"/>
          </a:xfrm>
          <a:prstGeom prst="ellipse">
            <a:avLst/>
          </a:prstGeom>
          <a:solidFill>
            <a:schemeClr val="bg1"/>
          </a:solidFill>
        </p:spPr>
        <p:txBody>
          <a:bodyPr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38" name="Text Placeholder 37">
            <a:extLst>
              <a:ext uri="{FF2B5EF4-FFF2-40B4-BE49-F238E27FC236}">
                <a16:creationId xmlns:a16="http://schemas.microsoft.com/office/drawing/2014/main" id="{E88EB121-505C-A5CB-4EDD-638357D3F8D2}"/>
              </a:ext>
            </a:extLst>
          </p:cNvPr>
          <p:cNvSpPr>
            <a:spLocks noGrp="1"/>
          </p:cNvSpPr>
          <p:nvPr>
            <p:ph type="body" sz="quarter" idx="20" hasCustomPrompt="1"/>
          </p:nvPr>
        </p:nvSpPr>
        <p:spPr>
          <a:xfrm>
            <a:off x="905806" y="3397210"/>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31" name="Text Placeholder 7">
            <a:extLst>
              <a:ext uri="{FF2B5EF4-FFF2-40B4-BE49-F238E27FC236}">
                <a16:creationId xmlns:a16="http://schemas.microsoft.com/office/drawing/2014/main" id="{A55D6897-9E6A-5267-8A17-FAC640C0596F}"/>
              </a:ext>
            </a:extLst>
          </p:cNvPr>
          <p:cNvSpPr>
            <a:spLocks noGrp="1"/>
          </p:cNvSpPr>
          <p:nvPr>
            <p:ph type="body" sz="quarter" idx="21"/>
          </p:nvPr>
        </p:nvSpPr>
        <p:spPr>
          <a:xfrm>
            <a:off x="2823473" y="1728013"/>
            <a:ext cx="2067502" cy="423333"/>
          </a:xfrm>
        </p:spPr>
        <p:txBody>
          <a:bodyPr anchor="t">
            <a:noAutofit/>
          </a:bodyPr>
          <a:lstStyle>
            <a:lvl1pPr marL="0" indent="0">
              <a:lnSpc>
                <a:spcPct val="100000"/>
              </a:lnSpc>
              <a:spcBef>
                <a:spcPts val="0"/>
              </a:spcBef>
              <a:buNone/>
              <a:defRPr sz="14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a:t>
            </a:r>
          </a:p>
        </p:txBody>
      </p:sp>
      <p:sp>
        <p:nvSpPr>
          <p:cNvPr id="33" name="Text Placeholder 7">
            <a:extLst>
              <a:ext uri="{FF2B5EF4-FFF2-40B4-BE49-F238E27FC236}">
                <a16:creationId xmlns:a16="http://schemas.microsoft.com/office/drawing/2014/main" id="{27078301-377D-286F-9067-CC583F744A93}"/>
              </a:ext>
            </a:extLst>
          </p:cNvPr>
          <p:cNvSpPr>
            <a:spLocks noGrp="1"/>
          </p:cNvSpPr>
          <p:nvPr>
            <p:ph type="body" sz="quarter" idx="22"/>
          </p:nvPr>
        </p:nvSpPr>
        <p:spPr>
          <a:xfrm>
            <a:off x="2820059" y="2511347"/>
            <a:ext cx="2067502" cy="1094573"/>
          </a:xfrm>
        </p:spPr>
        <p:txBody>
          <a:bodyPr anchor="t">
            <a:noAutofit/>
          </a:bodyPr>
          <a:lstStyle>
            <a:lvl1pPr marL="0" indent="0">
              <a:lnSpc>
                <a:spcPct val="100000"/>
              </a:lnSpc>
              <a:spcBef>
                <a:spcPts val="0"/>
              </a:spcBef>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34" name="Text Placeholder 7">
            <a:extLst>
              <a:ext uri="{FF2B5EF4-FFF2-40B4-BE49-F238E27FC236}">
                <a16:creationId xmlns:a16="http://schemas.microsoft.com/office/drawing/2014/main" id="{F1119639-B6DC-E663-01C8-EB8BAAD734FD}"/>
              </a:ext>
            </a:extLst>
          </p:cNvPr>
          <p:cNvSpPr>
            <a:spLocks noGrp="1"/>
          </p:cNvSpPr>
          <p:nvPr>
            <p:ph type="body" sz="quarter" idx="23" hasCustomPrompt="1"/>
          </p:nvPr>
        </p:nvSpPr>
        <p:spPr>
          <a:xfrm>
            <a:off x="3197373" y="4258742"/>
            <a:ext cx="1690188" cy="423333"/>
          </a:xfrm>
        </p:spPr>
        <p:txBody>
          <a:bodyPr anchor="b">
            <a:noAutofit/>
          </a:bodyPr>
          <a:lstStyle>
            <a:lvl1pPr marL="0" indent="0">
              <a:lnSpc>
                <a:spcPct val="100000"/>
              </a:lnSpc>
              <a:spcBef>
                <a:spcPts val="0"/>
              </a:spcBef>
              <a:buNone/>
              <a:defRPr sz="13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Milestone</a:t>
            </a:r>
          </a:p>
        </p:txBody>
      </p:sp>
      <p:sp>
        <p:nvSpPr>
          <p:cNvPr id="35" name="Text Placeholder 7">
            <a:extLst>
              <a:ext uri="{FF2B5EF4-FFF2-40B4-BE49-F238E27FC236}">
                <a16:creationId xmlns:a16="http://schemas.microsoft.com/office/drawing/2014/main" id="{7B6D9838-D931-E9B0-922A-4986920FA232}"/>
              </a:ext>
            </a:extLst>
          </p:cNvPr>
          <p:cNvSpPr>
            <a:spLocks noGrp="1"/>
          </p:cNvSpPr>
          <p:nvPr>
            <p:ph type="body" sz="quarter" idx="24" hasCustomPrompt="1"/>
          </p:nvPr>
        </p:nvSpPr>
        <p:spPr>
          <a:xfrm>
            <a:off x="3120516" y="4040292"/>
            <a:ext cx="94828" cy="94828"/>
          </a:xfrm>
          <a:prstGeom prst="ellipse">
            <a:avLst/>
          </a:prstGeom>
          <a:solidFill>
            <a:schemeClr val="bg1"/>
          </a:solidFill>
        </p:spPr>
        <p:txBody>
          <a:bodyPr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36" name="Text Placeholder 37">
            <a:extLst>
              <a:ext uri="{FF2B5EF4-FFF2-40B4-BE49-F238E27FC236}">
                <a16:creationId xmlns:a16="http://schemas.microsoft.com/office/drawing/2014/main" id="{6651D1C3-7761-EA47-F53A-83048BA81D1A}"/>
              </a:ext>
            </a:extLst>
          </p:cNvPr>
          <p:cNvSpPr>
            <a:spLocks noGrp="1"/>
          </p:cNvSpPr>
          <p:nvPr>
            <p:ph type="body" sz="quarter" idx="25" hasCustomPrompt="1"/>
          </p:nvPr>
        </p:nvSpPr>
        <p:spPr>
          <a:xfrm flipV="1">
            <a:off x="3138488" y="4091640"/>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37" name="Text Placeholder 7">
            <a:extLst>
              <a:ext uri="{FF2B5EF4-FFF2-40B4-BE49-F238E27FC236}">
                <a16:creationId xmlns:a16="http://schemas.microsoft.com/office/drawing/2014/main" id="{4779163C-C8AA-E3FC-B7FD-99A42B2B5566}"/>
              </a:ext>
            </a:extLst>
          </p:cNvPr>
          <p:cNvSpPr>
            <a:spLocks noGrp="1"/>
          </p:cNvSpPr>
          <p:nvPr>
            <p:ph type="body" sz="quarter" idx="26"/>
          </p:nvPr>
        </p:nvSpPr>
        <p:spPr>
          <a:xfrm>
            <a:off x="5056155" y="4395893"/>
            <a:ext cx="2067502" cy="423333"/>
          </a:xfrm>
        </p:spPr>
        <p:txBody>
          <a:bodyPr anchor="t">
            <a:noAutofit/>
          </a:bodyPr>
          <a:lstStyle>
            <a:lvl1pPr marL="0" indent="0">
              <a:lnSpc>
                <a:spcPct val="100000"/>
              </a:lnSpc>
              <a:spcBef>
                <a:spcPts val="0"/>
              </a:spcBef>
              <a:buNone/>
              <a:defRPr sz="14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a:t>
            </a:r>
          </a:p>
        </p:txBody>
      </p:sp>
      <p:sp>
        <p:nvSpPr>
          <p:cNvPr id="54" name="Text Placeholder 7">
            <a:extLst>
              <a:ext uri="{FF2B5EF4-FFF2-40B4-BE49-F238E27FC236}">
                <a16:creationId xmlns:a16="http://schemas.microsoft.com/office/drawing/2014/main" id="{1B05E230-3912-FE5D-61FE-AC465718E885}"/>
              </a:ext>
            </a:extLst>
          </p:cNvPr>
          <p:cNvSpPr>
            <a:spLocks noGrp="1"/>
          </p:cNvSpPr>
          <p:nvPr>
            <p:ph type="body" sz="quarter" idx="27"/>
          </p:nvPr>
        </p:nvSpPr>
        <p:spPr>
          <a:xfrm>
            <a:off x="5052741" y="5179227"/>
            <a:ext cx="2067502" cy="1094573"/>
          </a:xfrm>
        </p:spPr>
        <p:txBody>
          <a:bodyPr anchor="t">
            <a:noAutofit/>
          </a:bodyPr>
          <a:lstStyle>
            <a:lvl1pPr marL="0" indent="0">
              <a:lnSpc>
                <a:spcPct val="100000"/>
              </a:lnSpc>
              <a:spcBef>
                <a:spcPts val="0"/>
              </a:spcBef>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55" name="Text Placeholder 7">
            <a:extLst>
              <a:ext uri="{FF2B5EF4-FFF2-40B4-BE49-F238E27FC236}">
                <a16:creationId xmlns:a16="http://schemas.microsoft.com/office/drawing/2014/main" id="{19BACF2C-F4F1-F4B1-5D76-004E6CCC4E0A}"/>
              </a:ext>
            </a:extLst>
          </p:cNvPr>
          <p:cNvSpPr>
            <a:spLocks noGrp="1"/>
          </p:cNvSpPr>
          <p:nvPr>
            <p:ph type="body" sz="quarter" idx="28" hasCustomPrompt="1"/>
          </p:nvPr>
        </p:nvSpPr>
        <p:spPr>
          <a:xfrm>
            <a:off x="5430055" y="3484167"/>
            <a:ext cx="1690188" cy="423333"/>
          </a:xfrm>
        </p:spPr>
        <p:txBody>
          <a:bodyPr anchor="b">
            <a:noAutofit/>
          </a:bodyPr>
          <a:lstStyle>
            <a:lvl1pPr marL="0" indent="0">
              <a:lnSpc>
                <a:spcPct val="100000"/>
              </a:lnSpc>
              <a:spcBef>
                <a:spcPts val="0"/>
              </a:spcBef>
              <a:buNone/>
              <a:defRPr sz="13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Milestone</a:t>
            </a:r>
          </a:p>
        </p:txBody>
      </p:sp>
      <p:sp>
        <p:nvSpPr>
          <p:cNvPr id="56" name="Text Placeholder 7">
            <a:extLst>
              <a:ext uri="{FF2B5EF4-FFF2-40B4-BE49-F238E27FC236}">
                <a16:creationId xmlns:a16="http://schemas.microsoft.com/office/drawing/2014/main" id="{3FBC3B0F-F4A8-4DC4-DDD4-D3A36E8A61AC}"/>
              </a:ext>
            </a:extLst>
          </p:cNvPr>
          <p:cNvSpPr>
            <a:spLocks noGrp="1"/>
          </p:cNvSpPr>
          <p:nvPr>
            <p:ph type="body" sz="quarter" idx="29" hasCustomPrompt="1"/>
          </p:nvPr>
        </p:nvSpPr>
        <p:spPr>
          <a:xfrm>
            <a:off x="5353198" y="4040292"/>
            <a:ext cx="94828" cy="94828"/>
          </a:xfrm>
          <a:prstGeom prst="ellipse">
            <a:avLst/>
          </a:prstGeom>
          <a:solidFill>
            <a:schemeClr val="bg1"/>
          </a:solidFill>
        </p:spPr>
        <p:txBody>
          <a:bodyPr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57" name="Text Placeholder 37">
            <a:extLst>
              <a:ext uri="{FF2B5EF4-FFF2-40B4-BE49-F238E27FC236}">
                <a16:creationId xmlns:a16="http://schemas.microsoft.com/office/drawing/2014/main" id="{31D447B7-1395-9D9A-208D-384C08F1626B}"/>
              </a:ext>
            </a:extLst>
          </p:cNvPr>
          <p:cNvSpPr>
            <a:spLocks noGrp="1"/>
          </p:cNvSpPr>
          <p:nvPr>
            <p:ph type="body" sz="quarter" idx="30" hasCustomPrompt="1"/>
          </p:nvPr>
        </p:nvSpPr>
        <p:spPr>
          <a:xfrm>
            <a:off x="5371170" y="3397210"/>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58" name="Text Placeholder 7">
            <a:extLst>
              <a:ext uri="{FF2B5EF4-FFF2-40B4-BE49-F238E27FC236}">
                <a16:creationId xmlns:a16="http://schemas.microsoft.com/office/drawing/2014/main" id="{1D07862A-5B23-0044-8CE4-F6A221EBF321}"/>
              </a:ext>
            </a:extLst>
          </p:cNvPr>
          <p:cNvSpPr>
            <a:spLocks noGrp="1"/>
          </p:cNvSpPr>
          <p:nvPr>
            <p:ph type="body" sz="quarter" idx="31"/>
          </p:nvPr>
        </p:nvSpPr>
        <p:spPr>
          <a:xfrm>
            <a:off x="7288837" y="1728013"/>
            <a:ext cx="2067502" cy="423333"/>
          </a:xfrm>
        </p:spPr>
        <p:txBody>
          <a:bodyPr anchor="t">
            <a:noAutofit/>
          </a:bodyPr>
          <a:lstStyle>
            <a:lvl1pPr marL="0" indent="0">
              <a:lnSpc>
                <a:spcPct val="100000"/>
              </a:lnSpc>
              <a:spcBef>
                <a:spcPts val="0"/>
              </a:spcBef>
              <a:buNone/>
              <a:defRPr sz="14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a:t>
            </a:r>
          </a:p>
        </p:txBody>
      </p:sp>
      <p:sp>
        <p:nvSpPr>
          <p:cNvPr id="59" name="Text Placeholder 7">
            <a:extLst>
              <a:ext uri="{FF2B5EF4-FFF2-40B4-BE49-F238E27FC236}">
                <a16:creationId xmlns:a16="http://schemas.microsoft.com/office/drawing/2014/main" id="{D6B6CB30-262C-6187-0C1C-55421AF80486}"/>
              </a:ext>
            </a:extLst>
          </p:cNvPr>
          <p:cNvSpPr>
            <a:spLocks noGrp="1"/>
          </p:cNvSpPr>
          <p:nvPr>
            <p:ph type="body" sz="quarter" idx="32"/>
          </p:nvPr>
        </p:nvSpPr>
        <p:spPr>
          <a:xfrm>
            <a:off x="7285423" y="2511347"/>
            <a:ext cx="2067502" cy="1094573"/>
          </a:xfrm>
        </p:spPr>
        <p:txBody>
          <a:bodyPr anchor="t">
            <a:noAutofit/>
          </a:bodyPr>
          <a:lstStyle>
            <a:lvl1pPr marL="0" indent="0">
              <a:lnSpc>
                <a:spcPct val="100000"/>
              </a:lnSpc>
              <a:spcBef>
                <a:spcPts val="0"/>
              </a:spcBef>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60" name="Text Placeholder 7">
            <a:extLst>
              <a:ext uri="{FF2B5EF4-FFF2-40B4-BE49-F238E27FC236}">
                <a16:creationId xmlns:a16="http://schemas.microsoft.com/office/drawing/2014/main" id="{5ABC58D2-B87D-BB4A-29CF-B645D14BCA38}"/>
              </a:ext>
            </a:extLst>
          </p:cNvPr>
          <p:cNvSpPr>
            <a:spLocks noGrp="1"/>
          </p:cNvSpPr>
          <p:nvPr>
            <p:ph type="body" sz="quarter" idx="33" hasCustomPrompt="1"/>
          </p:nvPr>
        </p:nvSpPr>
        <p:spPr>
          <a:xfrm>
            <a:off x="7662737" y="4258742"/>
            <a:ext cx="1690188" cy="423333"/>
          </a:xfrm>
        </p:spPr>
        <p:txBody>
          <a:bodyPr anchor="b">
            <a:noAutofit/>
          </a:bodyPr>
          <a:lstStyle>
            <a:lvl1pPr marL="0" indent="0">
              <a:lnSpc>
                <a:spcPct val="100000"/>
              </a:lnSpc>
              <a:spcBef>
                <a:spcPts val="0"/>
              </a:spcBef>
              <a:buNone/>
              <a:defRPr sz="13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Milestone</a:t>
            </a:r>
          </a:p>
        </p:txBody>
      </p:sp>
      <p:sp>
        <p:nvSpPr>
          <p:cNvPr id="61" name="Text Placeholder 7">
            <a:extLst>
              <a:ext uri="{FF2B5EF4-FFF2-40B4-BE49-F238E27FC236}">
                <a16:creationId xmlns:a16="http://schemas.microsoft.com/office/drawing/2014/main" id="{A271CCA1-C861-BA92-26BB-08558D1EAC29}"/>
              </a:ext>
            </a:extLst>
          </p:cNvPr>
          <p:cNvSpPr>
            <a:spLocks noGrp="1"/>
          </p:cNvSpPr>
          <p:nvPr>
            <p:ph type="body" sz="quarter" idx="34" hasCustomPrompt="1"/>
          </p:nvPr>
        </p:nvSpPr>
        <p:spPr>
          <a:xfrm>
            <a:off x="7585880" y="4040292"/>
            <a:ext cx="94828" cy="94828"/>
          </a:xfrm>
          <a:prstGeom prst="ellipse">
            <a:avLst/>
          </a:prstGeom>
          <a:solidFill>
            <a:schemeClr val="bg1"/>
          </a:solidFill>
        </p:spPr>
        <p:txBody>
          <a:bodyPr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62" name="Text Placeholder 37">
            <a:extLst>
              <a:ext uri="{FF2B5EF4-FFF2-40B4-BE49-F238E27FC236}">
                <a16:creationId xmlns:a16="http://schemas.microsoft.com/office/drawing/2014/main" id="{0C049EBE-43F7-79A8-2065-6B3849294344}"/>
              </a:ext>
            </a:extLst>
          </p:cNvPr>
          <p:cNvSpPr>
            <a:spLocks noGrp="1"/>
          </p:cNvSpPr>
          <p:nvPr>
            <p:ph type="body" sz="quarter" idx="35" hasCustomPrompt="1"/>
          </p:nvPr>
        </p:nvSpPr>
        <p:spPr>
          <a:xfrm flipV="1">
            <a:off x="7603852" y="4091640"/>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63" name="Text Placeholder 7">
            <a:extLst>
              <a:ext uri="{FF2B5EF4-FFF2-40B4-BE49-F238E27FC236}">
                <a16:creationId xmlns:a16="http://schemas.microsoft.com/office/drawing/2014/main" id="{492CC3B8-8A0F-A348-FB3D-D7976550BFE9}"/>
              </a:ext>
            </a:extLst>
          </p:cNvPr>
          <p:cNvSpPr>
            <a:spLocks noGrp="1"/>
          </p:cNvSpPr>
          <p:nvPr>
            <p:ph type="body" sz="quarter" idx="36"/>
          </p:nvPr>
        </p:nvSpPr>
        <p:spPr>
          <a:xfrm>
            <a:off x="9521518" y="4395893"/>
            <a:ext cx="2067502" cy="423333"/>
          </a:xfrm>
        </p:spPr>
        <p:txBody>
          <a:bodyPr anchor="t">
            <a:noAutofit/>
          </a:bodyPr>
          <a:lstStyle>
            <a:lvl1pPr marL="0" indent="0">
              <a:lnSpc>
                <a:spcPct val="100000"/>
              </a:lnSpc>
              <a:spcBef>
                <a:spcPts val="0"/>
              </a:spcBef>
              <a:buNone/>
              <a:defRPr sz="14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a:t>
            </a:r>
          </a:p>
        </p:txBody>
      </p:sp>
      <p:sp>
        <p:nvSpPr>
          <p:cNvPr id="64" name="Text Placeholder 7">
            <a:extLst>
              <a:ext uri="{FF2B5EF4-FFF2-40B4-BE49-F238E27FC236}">
                <a16:creationId xmlns:a16="http://schemas.microsoft.com/office/drawing/2014/main" id="{738882A6-C5D0-0373-B0FA-BF7FBE82E7B8}"/>
              </a:ext>
            </a:extLst>
          </p:cNvPr>
          <p:cNvSpPr>
            <a:spLocks noGrp="1"/>
          </p:cNvSpPr>
          <p:nvPr>
            <p:ph type="body" sz="quarter" idx="37"/>
          </p:nvPr>
        </p:nvSpPr>
        <p:spPr>
          <a:xfrm>
            <a:off x="9518104" y="5179227"/>
            <a:ext cx="2067502" cy="1094573"/>
          </a:xfrm>
        </p:spPr>
        <p:txBody>
          <a:bodyPr anchor="t">
            <a:noAutofit/>
          </a:bodyPr>
          <a:lstStyle>
            <a:lvl1pPr marL="0" indent="0">
              <a:lnSpc>
                <a:spcPct val="100000"/>
              </a:lnSpc>
              <a:spcBef>
                <a:spcPts val="0"/>
              </a:spcBef>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65" name="Text Placeholder 7">
            <a:extLst>
              <a:ext uri="{FF2B5EF4-FFF2-40B4-BE49-F238E27FC236}">
                <a16:creationId xmlns:a16="http://schemas.microsoft.com/office/drawing/2014/main" id="{60BA9DE5-F5A7-2467-7A00-F6CC4607A5FA}"/>
              </a:ext>
            </a:extLst>
          </p:cNvPr>
          <p:cNvSpPr>
            <a:spLocks noGrp="1"/>
          </p:cNvSpPr>
          <p:nvPr>
            <p:ph type="body" sz="quarter" idx="38" hasCustomPrompt="1"/>
          </p:nvPr>
        </p:nvSpPr>
        <p:spPr>
          <a:xfrm>
            <a:off x="9895418" y="3484167"/>
            <a:ext cx="1690188" cy="423333"/>
          </a:xfrm>
        </p:spPr>
        <p:txBody>
          <a:bodyPr anchor="b">
            <a:noAutofit/>
          </a:bodyPr>
          <a:lstStyle>
            <a:lvl1pPr marL="0" indent="0">
              <a:lnSpc>
                <a:spcPct val="100000"/>
              </a:lnSpc>
              <a:spcBef>
                <a:spcPts val="0"/>
              </a:spcBef>
              <a:buNone/>
              <a:defRPr sz="13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Milestone</a:t>
            </a:r>
          </a:p>
        </p:txBody>
      </p:sp>
      <p:sp>
        <p:nvSpPr>
          <p:cNvPr id="66" name="Text Placeholder 7">
            <a:extLst>
              <a:ext uri="{FF2B5EF4-FFF2-40B4-BE49-F238E27FC236}">
                <a16:creationId xmlns:a16="http://schemas.microsoft.com/office/drawing/2014/main" id="{816103EB-5462-E08B-3F12-901D5DBC67AE}"/>
              </a:ext>
            </a:extLst>
          </p:cNvPr>
          <p:cNvSpPr>
            <a:spLocks noGrp="1"/>
          </p:cNvSpPr>
          <p:nvPr>
            <p:ph type="body" sz="quarter" idx="39" hasCustomPrompt="1"/>
          </p:nvPr>
        </p:nvSpPr>
        <p:spPr>
          <a:xfrm>
            <a:off x="9818561" y="4040292"/>
            <a:ext cx="94828" cy="94828"/>
          </a:xfrm>
          <a:prstGeom prst="ellipse">
            <a:avLst/>
          </a:prstGeom>
          <a:solidFill>
            <a:schemeClr val="bg1"/>
          </a:solidFill>
        </p:spPr>
        <p:txBody>
          <a:bodyPr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67" name="Text Placeholder 37">
            <a:extLst>
              <a:ext uri="{FF2B5EF4-FFF2-40B4-BE49-F238E27FC236}">
                <a16:creationId xmlns:a16="http://schemas.microsoft.com/office/drawing/2014/main" id="{78FDAA65-DF4D-6014-10F6-2D71C8D2CFAC}"/>
              </a:ext>
            </a:extLst>
          </p:cNvPr>
          <p:cNvSpPr>
            <a:spLocks noGrp="1"/>
          </p:cNvSpPr>
          <p:nvPr>
            <p:ph type="body" sz="quarter" idx="40" hasCustomPrompt="1"/>
          </p:nvPr>
        </p:nvSpPr>
        <p:spPr>
          <a:xfrm>
            <a:off x="9836533" y="3397210"/>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2301806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meline I60V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6A4D924-04F0-93DB-159D-A82EE770A921}"/>
              </a:ext>
            </a:extLst>
          </p:cNvPr>
          <p:cNvGrpSpPr/>
          <p:nvPr userDrawn="1"/>
        </p:nvGrpSpPr>
        <p:grpSpPr>
          <a:xfrm>
            <a:off x="11299825" y="584994"/>
            <a:ext cx="304800" cy="87880"/>
            <a:chOff x="587375" y="584994"/>
            <a:chExt cx="304800" cy="87880"/>
          </a:xfrm>
        </p:grpSpPr>
        <p:cxnSp>
          <p:nvCxnSpPr>
            <p:cNvPr id="4" name="Straight Connector 3">
              <a:extLst>
                <a:ext uri="{FF2B5EF4-FFF2-40B4-BE49-F238E27FC236}">
                  <a16:creationId xmlns:a16="http://schemas.microsoft.com/office/drawing/2014/main" id="{A836DCB7-EA86-8BF4-14F8-B1022039F83D}"/>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5C3E817-D857-4674-CBF5-8C8F31D31631}"/>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6" name="Title 1">
            <a:extLst>
              <a:ext uri="{FF2B5EF4-FFF2-40B4-BE49-F238E27FC236}">
                <a16:creationId xmlns:a16="http://schemas.microsoft.com/office/drawing/2014/main" id="{57E701DB-A22C-CC4C-3C13-637534C818BF}"/>
              </a:ext>
            </a:extLst>
          </p:cNvPr>
          <p:cNvSpPr>
            <a:spLocks noGrp="1"/>
          </p:cNvSpPr>
          <p:nvPr>
            <p:ph type="title"/>
          </p:nvPr>
        </p:nvSpPr>
        <p:spPr>
          <a:xfrm>
            <a:off x="982662" y="584201"/>
            <a:ext cx="10226675" cy="781058"/>
          </a:xfrm>
        </p:spPr>
        <p:txBody>
          <a:bodyPr vert="horz" lIns="91440" tIns="45720" rIns="91440" bIns="45720" rtlCol="0" anchor="t">
            <a:noAutofit/>
          </a:bodyPr>
          <a:lstStyle>
            <a:lvl1pPr algn="ctr">
              <a:defRPr lang="en-US" sz="4400" dirty="0"/>
            </a:lvl1pPr>
          </a:lstStyle>
          <a:p>
            <a:pPr lvl="0"/>
            <a:r>
              <a:rPr lang="en-US" dirty="0"/>
              <a:t>Click to edit Master title style</a:t>
            </a:r>
          </a:p>
        </p:txBody>
      </p:sp>
      <p:sp>
        <p:nvSpPr>
          <p:cNvPr id="2" name="Rectangle 1">
            <a:extLst>
              <a:ext uri="{FF2B5EF4-FFF2-40B4-BE49-F238E27FC236}">
                <a16:creationId xmlns:a16="http://schemas.microsoft.com/office/drawing/2014/main" id="{999E5EEC-A817-4F7C-1658-5B81533A0F4D}"/>
              </a:ext>
            </a:extLst>
          </p:cNvPr>
          <p:cNvSpPr/>
          <p:nvPr userDrawn="1"/>
        </p:nvSpPr>
        <p:spPr>
          <a:xfrm>
            <a:off x="0" y="4084320"/>
            <a:ext cx="12191999" cy="2773680"/>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ext Placeholder 7">
            <a:extLst>
              <a:ext uri="{FF2B5EF4-FFF2-40B4-BE49-F238E27FC236}">
                <a16:creationId xmlns:a16="http://schemas.microsoft.com/office/drawing/2014/main" id="{BC61C2C9-4D10-ED6D-CCC2-1E9F1FDD2A47}"/>
              </a:ext>
            </a:extLst>
          </p:cNvPr>
          <p:cNvSpPr>
            <a:spLocks noGrp="1"/>
          </p:cNvSpPr>
          <p:nvPr>
            <p:ph type="body" sz="quarter" idx="13"/>
          </p:nvPr>
        </p:nvSpPr>
        <p:spPr>
          <a:xfrm>
            <a:off x="590791" y="4395893"/>
            <a:ext cx="1641803" cy="423333"/>
          </a:xfrm>
        </p:spPr>
        <p:txBody>
          <a:bodyPr anchor="t">
            <a:noAutofit/>
          </a:bodyPr>
          <a:lstStyle>
            <a:lvl1pPr marL="0" indent="0">
              <a:lnSpc>
                <a:spcPct val="100000"/>
              </a:lnSpc>
              <a:spcBef>
                <a:spcPts val="0"/>
              </a:spcBef>
              <a:buNone/>
              <a:defRPr sz="14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a:t>
            </a:r>
          </a:p>
        </p:txBody>
      </p:sp>
      <p:sp>
        <p:nvSpPr>
          <p:cNvPr id="9" name="Text Placeholder 7">
            <a:extLst>
              <a:ext uri="{FF2B5EF4-FFF2-40B4-BE49-F238E27FC236}">
                <a16:creationId xmlns:a16="http://schemas.microsoft.com/office/drawing/2014/main" id="{573D6B2A-4BEB-40DA-D4B7-5D6711B95BFB}"/>
              </a:ext>
            </a:extLst>
          </p:cNvPr>
          <p:cNvSpPr>
            <a:spLocks noGrp="1"/>
          </p:cNvSpPr>
          <p:nvPr>
            <p:ph type="body" sz="quarter" idx="16"/>
          </p:nvPr>
        </p:nvSpPr>
        <p:spPr>
          <a:xfrm>
            <a:off x="587377" y="5179227"/>
            <a:ext cx="1641803" cy="1094573"/>
          </a:xfrm>
        </p:spPr>
        <p:txBody>
          <a:bodyPr anchor="t">
            <a:noAutofit/>
          </a:bodyPr>
          <a:lstStyle>
            <a:lvl1pPr marL="0" indent="0">
              <a:lnSpc>
                <a:spcPct val="100000"/>
              </a:lnSpc>
              <a:spcBef>
                <a:spcPts val="0"/>
              </a:spcBef>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0" name="Arrow: Notched Right 9">
            <a:extLst>
              <a:ext uri="{FF2B5EF4-FFF2-40B4-BE49-F238E27FC236}">
                <a16:creationId xmlns:a16="http://schemas.microsoft.com/office/drawing/2014/main" id="{D18AC383-0A43-450E-4BB3-622B98CCEEA9}"/>
              </a:ext>
            </a:extLst>
          </p:cNvPr>
          <p:cNvSpPr/>
          <p:nvPr userDrawn="1"/>
        </p:nvSpPr>
        <p:spPr>
          <a:xfrm>
            <a:off x="587376" y="3847253"/>
            <a:ext cx="11459737" cy="480906"/>
          </a:xfrm>
          <a:prstGeom prst="notch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7">
            <a:extLst>
              <a:ext uri="{FF2B5EF4-FFF2-40B4-BE49-F238E27FC236}">
                <a16:creationId xmlns:a16="http://schemas.microsoft.com/office/drawing/2014/main" id="{5CC23EF0-CCB9-7631-5893-173C23662EED}"/>
              </a:ext>
            </a:extLst>
          </p:cNvPr>
          <p:cNvSpPr>
            <a:spLocks noGrp="1"/>
          </p:cNvSpPr>
          <p:nvPr>
            <p:ph type="body" sz="quarter" idx="17" hasCustomPrompt="1"/>
          </p:nvPr>
        </p:nvSpPr>
        <p:spPr>
          <a:xfrm>
            <a:off x="964691" y="3484167"/>
            <a:ext cx="1264489" cy="423333"/>
          </a:xfrm>
        </p:spPr>
        <p:txBody>
          <a:bodyPr anchor="b">
            <a:noAutofit/>
          </a:bodyPr>
          <a:lstStyle>
            <a:lvl1pPr marL="0" indent="0">
              <a:lnSpc>
                <a:spcPct val="100000"/>
              </a:lnSpc>
              <a:spcBef>
                <a:spcPts val="0"/>
              </a:spcBef>
              <a:buNone/>
              <a:defRPr sz="13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Milestone</a:t>
            </a:r>
          </a:p>
        </p:txBody>
      </p:sp>
      <p:sp>
        <p:nvSpPr>
          <p:cNvPr id="32" name="Text Placeholder 7">
            <a:extLst>
              <a:ext uri="{FF2B5EF4-FFF2-40B4-BE49-F238E27FC236}">
                <a16:creationId xmlns:a16="http://schemas.microsoft.com/office/drawing/2014/main" id="{6D05B911-6FF2-6C6D-1B31-D7875290D3F6}"/>
              </a:ext>
            </a:extLst>
          </p:cNvPr>
          <p:cNvSpPr>
            <a:spLocks noGrp="1"/>
          </p:cNvSpPr>
          <p:nvPr>
            <p:ph type="body" sz="quarter" idx="18" hasCustomPrompt="1"/>
          </p:nvPr>
        </p:nvSpPr>
        <p:spPr>
          <a:xfrm>
            <a:off x="887834" y="4040292"/>
            <a:ext cx="94828" cy="94828"/>
          </a:xfrm>
          <a:prstGeom prst="ellipse">
            <a:avLst/>
          </a:prstGeom>
          <a:solidFill>
            <a:schemeClr val="bg1"/>
          </a:solidFill>
        </p:spPr>
        <p:txBody>
          <a:bodyPr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38" name="Text Placeholder 37">
            <a:extLst>
              <a:ext uri="{FF2B5EF4-FFF2-40B4-BE49-F238E27FC236}">
                <a16:creationId xmlns:a16="http://schemas.microsoft.com/office/drawing/2014/main" id="{E88EB121-505C-A5CB-4EDD-638357D3F8D2}"/>
              </a:ext>
            </a:extLst>
          </p:cNvPr>
          <p:cNvSpPr>
            <a:spLocks noGrp="1"/>
          </p:cNvSpPr>
          <p:nvPr>
            <p:ph type="body" sz="quarter" idx="20" hasCustomPrompt="1"/>
          </p:nvPr>
        </p:nvSpPr>
        <p:spPr>
          <a:xfrm>
            <a:off x="905806" y="3397210"/>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7" name="Text Placeholder 7">
            <a:extLst>
              <a:ext uri="{FF2B5EF4-FFF2-40B4-BE49-F238E27FC236}">
                <a16:creationId xmlns:a16="http://schemas.microsoft.com/office/drawing/2014/main" id="{E9CFBDD5-870E-35DD-FD5F-F0172492FC70}"/>
              </a:ext>
            </a:extLst>
          </p:cNvPr>
          <p:cNvSpPr>
            <a:spLocks noGrp="1"/>
          </p:cNvSpPr>
          <p:nvPr>
            <p:ph type="body" sz="quarter" idx="21"/>
          </p:nvPr>
        </p:nvSpPr>
        <p:spPr>
          <a:xfrm>
            <a:off x="2465197" y="1724695"/>
            <a:ext cx="1641803" cy="423333"/>
          </a:xfrm>
        </p:spPr>
        <p:txBody>
          <a:bodyPr anchor="t">
            <a:noAutofit/>
          </a:bodyPr>
          <a:lstStyle>
            <a:lvl1pPr marL="0" indent="0">
              <a:lnSpc>
                <a:spcPct val="100000"/>
              </a:lnSpc>
              <a:spcBef>
                <a:spcPts val="0"/>
              </a:spcBef>
              <a:buNone/>
              <a:defRPr sz="14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a:t>
            </a:r>
          </a:p>
        </p:txBody>
      </p:sp>
      <p:sp>
        <p:nvSpPr>
          <p:cNvPr id="12" name="Text Placeholder 7">
            <a:extLst>
              <a:ext uri="{FF2B5EF4-FFF2-40B4-BE49-F238E27FC236}">
                <a16:creationId xmlns:a16="http://schemas.microsoft.com/office/drawing/2014/main" id="{67F40198-E11D-B174-C28B-92661D7F2042}"/>
              </a:ext>
            </a:extLst>
          </p:cNvPr>
          <p:cNvSpPr>
            <a:spLocks noGrp="1"/>
          </p:cNvSpPr>
          <p:nvPr>
            <p:ph type="body" sz="quarter" idx="22"/>
          </p:nvPr>
        </p:nvSpPr>
        <p:spPr>
          <a:xfrm>
            <a:off x="2461783" y="2508029"/>
            <a:ext cx="1641803" cy="1094573"/>
          </a:xfrm>
        </p:spPr>
        <p:txBody>
          <a:bodyPr anchor="t">
            <a:noAutofit/>
          </a:bodyPr>
          <a:lstStyle>
            <a:lvl1pPr marL="0" indent="0">
              <a:lnSpc>
                <a:spcPct val="100000"/>
              </a:lnSpc>
              <a:spcBef>
                <a:spcPts val="0"/>
              </a:spcBef>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3" name="Text Placeholder 7">
            <a:extLst>
              <a:ext uri="{FF2B5EF4-FFF2-40B4-BE49-F238E27FC236}">
                <a16:creationId xmlns:a16="http://schemas.microsoft.com/office/drawing/2014/main" id="{DB0960D7-7983-2595-ABE5-F1787E459D04}"/>
              </a:ext>
            </a:extLst>
          </p:cNvPr>
          <p:cNvSpPr>
            <a:spLocks noGrp="1"/>
          </p:cNvSpPr>
          <p:nvPr>
            <p:ph type="body" sz="quarter" idx="23" hasCustomPrompt="1"/>
          </p:nvPr>
        </p:nvSpPr>
        <p:spPr>
          <a:xfrm>
            <a:off x="2839097" y="4260963"/>
            <a:ext cx="1264489" cy="423333"/>
          </a:xfrm>
        </p:spPr>
        <p:txBody>
          <a:bodyPr anchor="b">
            <a:noAutofit/>
          </a:bodyPr>
          <a:lstStyle>
            <a:lvl1pPr marL="0" indent="0">
              <a:lnSpc>
                <a:spcPct val="100000"/>
              </a:lnSpc>
              <a:spcBef>
                <a:spcPts val="0"/>
              </a:spcBef>
              <a:buNone/>
              <a:defRPr sz="13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Milestone</a:t>
            </a:r>
          </a:p>
        </p:txBody>
      </p:sp>
      <p:sp>
        <p:nvSpPr>
          <p:cNvPr id="14" name="Text Placeholder 7">
            <a:extLst>
              <a:ext uri="{FF2B5EF4-FFF2-40B4-BE49-F238E27FC236}">
                <a16:creationId xmlns:a16="http://schemas.microsoft.com/office/drawing/2014/main" id="{66802E5F-A852-2D2D-3C93-8898C7666139}"/>
              </a:ext>
            </a:extLst>
          </p:cNvPr>
          <p:cNvSpPr>
            <a:spLocks noGrp="1"/>
          </p:cNvSpPr>
          <p:nvPr>
            <p:ph type="body" sz="quarter" idx="24" hasCustomPrompt="1"/>
          </p:nvPr>
        </p:nvSpPr>
        <p:spPr>
          <a:xfrm>
            <a:off x="2762240" y="4040292"/>
            <a:ext cx="94828" cy="94828"/>
          </a:xfrm>
          <a:prstGeom prst="ellipse">
            <a:avLst/>
          </a:prstGeom>
          <a:solidFill>
            <a:schemeClr val="bg1"/>
          </a:solidFill>
        </p:spPr>
        <p:txBody>
          <a:bodyPr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15" name="Text Placeholder 37">
            <a:extLst>
              <a:ext uri="{FF2B5EF4-FFF2-40B4-BE49-F238E27FC236}">
                <a16:creationId xmlns:a16="http://schemas.microsoft.com/office/drawing/2014/main" id="{B4D97054-802D-1200-213D-9DEAABEABCBF}"/>
              </a:ext>
            </a:extLst>
          </p:cNvPr>
          <p:cNvSpPr>
            <a:spLocks noGrp="1"/>
          </p:cNvSpPr>
          <p:nvPr>
            <p:ph type="body" sz="quarter" idx="25" hasCustomPrompt="1"/>
          </p:nvPr>
        </p:nvSpPr>
        <p:spPr>
          <a:xfrm flipV="1">
            <a:off x="2780212" y="4084320"/>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16" name="Text Placeholder 7">
            <a:extLst>
              <a:ext uri="{FF2B5EF4-FFF2-40B4-BE49-F238E27FC236}">
                <a16:creationId xmlns:a16="http://schemas.microsoft.com/office/drawing/2014/main" id="{5F9A464E-36BA-78EC-8B82-85BECF9499FD}"/>
              </a:ext>
            </a:extLst>
          </p:cNvPr>
          <p:cNvSpPr>
            <a:spLocks noGrp="1"/>
          </p:cNvSpPr>
          <p:nvPr>
            <p:ph type="body" sz="quarter" idx="26"/>
          </p:nvPr>
        </p:nvSpPr>
        <p:spPr>
          <a:xfrm>
            <a:off x="4339603" y="4395893"/>
            <a:ext cx="1641803" cy="423333"/>
          </a:xfrm>
        </p:spPr>
        <p:txBody>
          <a:bodyPr anchor="t">
            <a:noAutofit/>
          </a:bodyPr>
          <a:lstStyle>
            <a:lvl1pPr marL="0" indent="0">
              <a:lnSpc>
                <a:spcPct val="100000"/>
              </a:lnSpc>
              <a:spcBef>
                <a:spcPts val="0"/>
              </a:spcBef>
              <a:buNone/>
              <a:defRPr sz="14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a:t>
            </a:r>
          </a:p>
        </p:txBody>
      </p:sp>
      <p:sp>
        <p:nvSpPr>
          <p:cNvPr id="17" name="Text Placeholder 7">
            <a:extLst>
              <a:ext uri="{FF2B5EF4-FFF2-40B4-BE49-F238E27FC236}">
                <a16:creationId xmlns:a16="http://schemas.microsoft.com/office/drawing/2014/main" id="{F985471C-71E7-2A9F-2CD2-D18A4DEE6A3B}"/>
              </a:ext>
            </a:extLst>
          </p:cNvPr>
          <p:cNvSpPr>
            <a:spLocks noGrp="1"/>
          </p:cNvSpPr>
          <p:nvPr>
            <p:ph type="body" sz="quarter" idx="27"/>
          </p:nvPr>
        </p:nvSpPr>
        <p:spPr>
          <a:xfrm>
            <a:off x="4336189" y="5179227"/>
            <a:ext cx="1641803" cy="1094573"/>
          </a:xfrm>
        </p:spPr>
        <p:txBody>
          <a:bodyPr anchor="t">
            <a:noAutofit/>
          </a:bodyPr>
          <a:lstStyle>
            <a:lvl1pPr marL="0" indent="0">
              <a:lnSpc>
                <a:spcPct val="100000"/>
              </a:lnSpc>
              <a:spcBef>
                <a:spcPts val="0"/>
              </a:spcBef>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7554BCB0-8A73-8A6A-22F3-ECF35C003B99}"/>
              </a:ext>
            </a:extLst>
          </p:cNvPr>
          <p:cNvSpPr>
            <a:spLocks noGrp="1"/>
          </p:cNvSpPr>
          <p:nvPr>
            <p:ph type="body" sz="quarter" idx="28" hasCustomPrompt="1"/>
          </p:nvPr>
        </p:nvSpPr>
        <p:spPr>
          <a:xfrm>
            <a:off x="4713503" y="3484167"/>
            <a:ext cx="1264489" cy="423333"/>
          </a:xfrm>
        </p:spPr>
        <p:txBody>
          <a:bodyPr anchor="b">
            <a:noAutofit/>
          </a:bodyPr>
          <a:lstStyle>
            <a:lvl1pPr marL="0" indent="0">
              <a:lnSpc>
                <a:spcPct val="100000"/>
              </a:lnSpc>
              <a:spcBef>
                <a:spcPts val="0"/>
              </a:spcBef>
              <a:buNone/>
              <a:defRPr sz="13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Milestone</a:t>
            </a:r>
          </a:p>
        </p:txBody>
      </p:sp>
      <p:sp>
        <p:nvSpPr>
          <p:cNvPr id="19" name="Text Placeholder 7">
            <a:extLst>
              <a:ext uri="{FF2B5EF4-FFF2-40B4-BE49-F238E27FC236}">
                <a16:creationId xmlns:a16="http://schemas.microsoft.com/office/drawing/2014/main" id="{EEEBB83A-0700-B6B7-31D6-CEA5E0D0CB13}"/>
              </a:ext>
            </a:extLst>
          </p:cNvPr>
          <p:cNvSpPr>
            <a:spLocks noGrp="1"/>
          </p:cNvSpPr>
          <p:nvPr>
            <p:ph type="body" sz="quarter" idx="29" hasCustomPrompt="1"/>
          </p:nvPr>
        </p:nvSpPr>
        <p:spPr>
          <a:xfrm>
            <a:off x="4636646" y="4040292"/>
            <a:ext cx="94828" cy="94828"/>
          </a:xfrm>
          <a:prstGeom prst="ellipse">
            <a:avLst/>
          </a:prstGeom>
          <a:solidFill>
            <a:schemeClr val="bg1"/>
          </a:solidFill>
        </p:spPr>
        <p:txBody>
          <a:bodyPr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20" name="Text Placeholder 37">
            <a:extLst>
              <a:ext uri="{FF2B5EF4-FFF2-40B4-BE49-F238E27FC236}">
                <a16:creationId xmlns:a16="http://schemas.microsoft.com/office/drawing/2014/main" id="{2E90BF91-7380-94AC-1FA5-1A514AB0E649}"/>
              </a:ext>
            </a:extLst>
          </p:cNvPr>
          <p:cNvSpPr>
            <a:spLocks noGrp="1"/>
          </p:cNvSpPr>
          <p:nvPr>
            <p:ph type="body" sz="quarter" idx="30" hasCustomPrompt="1"/>
          </p:nvPr>
        </p:nvSpPr>
        <p:spPr>
          <a:xfrm>
            <a:off x="4654618" y="3397210"/>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21" name="Text Placeholder 7">
            <a:extLst>
              <a:ext uri="{FF2B5EF4-FFF2-40B4-BE49-F238E27FC236}">
                <a16:creationId xmlns:a16="http://schemas.microsoft.com/office/drawing/2014/main" id="{C08780A0-29AE-20CD-D5E3-AC2B3983C838}"/>
              </a:ext>
            </a:extLst>
          </p:cNvPr>
          <p:cNvSpPr>
            <a:spLocks noGrp="1"/>
          </p:cNvSpPr>
          <p:nvPr>
            <p:ph type="body" sz="quarter" idx="31"/>
          </p:nvPr>
        </p:nvSpPr>
        <p:spPr>
          <a:xfrm>
            <a:off x="6214009" y="1724695"/>
            <a:ext cx="1641803" cy="423333"/>
          </a:xfrm>
        </p:spPr>
        <p:txBody>
          <a:bodyPr anchor="t">
            <a:noAutofit/>
          </a:bodyPr>
          <a:lstStyle>
            <a:lvl1pPr marL="0" indent="0">
              <a:lnSpc>
                <a:spcPct val="100000"/>
              </a:lnSpc>
              <a:spcBef>
                <a:spcPts val="0"/>
              </a:spcBef>
              <a:buNone/>
              <a:defRPr sz="14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a:t>
            </a:r>
          </a:p>
        </p:txBody>
      </p:sp>
      <p:sp>
        <p:nvSpPr>
          <p:cNvPr id="22" name="Text Placeholder 7">
            <a:extLst>
              <a:ext uri="{FF2B5EF4-FFF2-40B4-BE49-F238E27FC236}">
                <a16:creationId xmlns:a16="http://schemas.microsoft.com/office/drawing/2014/main" id="{C716A020-77F8-3D14-2A31-111EBFA40180}"/>
              </a:ext>
            </a:extLst>
          </p:cNvPr>
          <p:cNvSpPr>
            <a:spLocks noGrp="1"/>
          </p:cNvSpPr>
          <p:nvPr>
            <p:ph type="body" sz="quarter" idx="32"/>
          </p:nvPr>
        </p:nvSpPr>
        <p:spPr>
          <a:xfrm>
            <a:off x="6210595" y="2508029"/>
            <a:ext cx="1641803" cy="1094573"/>
          </a:xfrm>
        </p:spPr>
        <p:txBody>
          <a:bodyPr anchor="t">
            <a:noAutofit/>
          </a:bodyPr>
          <a:lstStyle>
            <a:lvl1pPr marL="0" indent="0">
              <a:lnSpc>
                <a:spcPct val="100000"/>
              </a:lnSpc>
              <a:spcBef>
                <a:spcPts val="0"/>
              </a:spcBef>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23" name="Text Placeholder 7">
            <a:extLst>
              <a:ext uri="{FF2B5EF4-FFF2-40B4-BE49-F238E27FC236}">
                <a16:creationId xmlns:a16="http://schemas.microsoft.com/office/drawing/2014/main" id="{7FD8A23C-16BF-F5F8-3277-D9B61DDDEB90}"/>
              </a:ext>
            </a:extLst>
          </p:cNvPr>
          <p:cNvSpPr>
            <a:spLocks noGrp="1"/>
          </p:cNvSpPr>
          <p:nvPr>
            <p:ph type="body" sz="quarter" idx="33" hasCustomPrompt="1"/>
          </p:nvPr>
        </p:nvSpPr>
        <p:spPr>
          <a:xfrm>
            <a:off x="6587909" y="4260963"/>
            <a:ext cx="1264489" cy="423333"/>
          </a:xfrm>
        </p:spPr>
        <p:txBody>
          <a:bodyPr anchor="b">
            <a:noAutofit/>
          </a:bodyPr>
          <a:lstStyle>
            <a:lvl1pPr marL="0" indent="0">
              <a:lnSpc>
                <a:spcPct val="100000"/>
              </a:lnSpc>
              <a:spcBef>
                <a:spcPts val="0"/>
              </a:spcBef>
              <a:buNone/>
              <a:defRPr sz="13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Milestone</a:t>
            </a:r>
          </a:p>
        </p:txBody>
      </p:sp>
      <p:sp>
        <p:nvSpPr>
          <p:cNvPr id="24" name="Text Placeholder 7">
            <a:extLst>
              <a:ext uri="{FF2B5EF4-FFF2-40B4-BE49-F238E27FC236}">
                <a16:creationId xmlns:a16="http://schemas.microsoft.com/office/drawing/2014/main" id="{64045693-C54C-3603-BA5A-618CF3E395BB}"/>
              </a:ext>
            </a:extLst>
          </p:cNvPr>
          <p:cNvSpPr>
            <a:spLocks noGrp="1"/>
          </p:cNvSpPr>
          <p:nvPr>
            <p:ph type="body" sz="quarter" idx="34" hasCustomPrompt="1"/>
          </p:nvPr>
        </p:nvSpPr>
        <p:spPr>
          <a:xfrm>
            <a:off x="6511052" y="4040292"/>
            <a:ext cx="94828" cy="94828"/>
          </a:xfrm>
          <a:prstGeom prst="ellipse">
            <a:avLst/>
          </a:prstGeom>
          <a:solidFill>
            <a:schemeClr val="bg1"/>
          </a:solidFill>
        </p:spPr>
        <p:txBody>
          <a:bodyPr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25" name="Text Placeholder 37">
            <a:extLst>
              <a:ext uri="{FF2B5EF4-FFF2-40B4-BE49-F238E27FC236}">
                <a16:creationId xmlns:a16="http://schemas.microsoft.com/office/drawing/2014/main" id="{76271585-EBA3-B68B-5DFA-84AF64DF05AE}"/>
              </a:ext>
            </a:extLst>
          </p:cNvPr>
          <p:cNvSpPr>
            <a:spLocks noGrp="1"/>
          </p:cNvSpPr>
          <p:nvPr>
            <p:ph type="body" sz="quarter" idx="35" hasCustomPrompt="1"/>
          </p:nvPr>
        </p:nvSpPr>
        <p:spPr>
          <a:xfrm flipV="1">
            <a:off x="6529024" y="4084320"/>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26" name="Text Placeholder 7">
            <a:extLst>
              <a:ext uri="{FF2B5EF4-FFF2-40B4-BE49-F238E27FC236}">
                <a16:creationId xmlns:a16="http://schemas.microsoft.com/office/drawing/2014/main" id="{E8DA0FA2-810D-B25A-CCB8-F3362879CDE6}"/>
              </a:ext>
            </a:extLst>
          </p:cNvPr>
          <p:cNvSpPr>
            <a:spLocks noGrp="1"/>
          </p:cNvSpPr>
          <p:nvPr>
            <p:ph type="body" sz="quarter" idx="36"/>
          </p:nvPr>
        </p:nvSpPr>
        <p:spPr>
          <a:xfrm>
            <a:off x="8088415" y="4395893"/>
            <a:ext cx="1641803" cy="423333"/>
          </a:xfrm>
        </p:spPr>
        <p:txBody>
          <a:bodyPr anchor="t">
            <a:noAutofit/>
          </a:bodyPr>
          <a:lstStyle>
            <a:lvl1pPr marL="0" indent="0">
              <a:lnSpc>
                <a:spcPct val="100000"/>
              </a:lnSpc>
              <a:spcBef>
                <a:spcPts val="0"/>
              </a:spcBef>
              <a:buNone/>
              <a:defRPr sz="14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a:t>
            </a:r>
          </a:p>
        </p:txBody>
      </p:sp>
      <p:sp>
        <p:nvSpPr>
          <p:cNvPr id="27" name="Text Placeholder 7">
            <a:extLst>
              <a:ext uri="{FF2B5EF4-FFF2-40B4-BE49-F238E27FC236}">
                <a16:creationId xmlns:a16="http://schemas.microsoft.com/office/drawing/2014/main" id="{20C57CB0-2E73-96C0-3605-3E1BBA287705}"/>
              </a:ext>
            </a:extLst>
          </p:cNvPr>
          <p:cNvSpPr>
            <a:spLocks noGrp="1"/>
          </p:cNvSpPr>
          <p:nvPr>
            <p:ph type="body" sz="quarter" idx="37"/>
          </p:nvPr>
        </p:nvSpPr>
        <p:spPr>
          <a:xfrm>
            <a:off x="8085001" y="5179227"/>
            <a:ext cx="1641803" cy="1094573"/>
          </a:xfrm>
        </p:spPr>
        <p:txBody>
          <a:bodyPr anchor="t">
            <a:noAutofit/>
          </a:bodyPr>
          <a:lstStyle>
            <a:lvl1pPr marL="0" indent="0">
              <a:lnSpc>
                <a:spcPct val="100000"/>
              </a:lnSpc>
              <a:spcBef>
                <a:spcPts val="0"/>
              </a:spcBef>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28" name="Text Placeholder 7">
            <a:extLst>
              <a:ext uri="{FF2B5EF4-FFF2-40B4-BE49-F238E27FC236}">
                <a16:creationId xmlns:a16="http://schemas.microsoft.com/office/drawing/2014/main" id="{A5095775-CE62-DB6E-5643-B992A8FA296B}"/>
              </a:ext>
            </a:extLst>
          </p:cNvPr>
          <p:cNvSpPr>
            <a:spLocks noGrp="1"/>
          </p:cNvSpPr>
          <p:nvPr>
            <p:ph type="body" sz="quarter" idx="38" hasCustomPrompt="1"/>
          </p:nvPr>
        </p:nvSpPr>
        <p:spPr>
          <a:xfrm>
            <a:off x="8462315" y="3484167"/>
            <a:ext cx="1264489" cy="423333"/>
          </a:xfrm>
        </p:spPr>
        <p:txBody>
          <a:bodyPr anchor="b">
            <a:noAutofit/>
          </a:bodyPr>
          <a:lstStyle>
            <a:lvl1pPr marL="0" indent="0">
              <a:lnSpc>
                <a:spcPct val="100000"/>
              </a:lnSpc>
              <a:spcBef>
                <a:spcPts val="0"/>
              </a:spcBef>
              <a:buNone/>
              <a:defRPr sz="13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Milestone</a:t>
            </a:r>
          </a:p>
        </p:txBody>
      </p:sp>
      <p:sp>
        <p:nvSpPr>
          <p:cNvPr id="29" name="Text Placeholder 7">
            <a:extLst>
              <a:ext uri="{FF2B5EF4-FFF2-40B4-BE49-F238E27FC236}">
                <a16:creationId xmlns:a16="http://schemas.microsoft.com/office/drawing/2014/main" id="{15C26498-5BE4-49C6-BDC7-99EBFBD07B16}"/>
              </a:ext>
            </a:extLst>
          </p:cNvPr>
          <p:cNvSpPr>
            <a:spLocks noGrp="1"/>
          </p:cNvSpPr>
          <p:nvPr>
            <p:ph type="body" sz="quarter" idx="39" hasCustomPrompt="1"/>
          </p:nvPr>
        </p:nvSpPr>
        <p:spPr>
          <a:xfrm>
            <a:off x="8385458" y="4040292"/>
            <a:ext cx="94828" cy="94828"/>
          </a:xfrm>
          <a:prstGeom prst="ellipse">
            <a:avLst/>
          </a:prstGeom>
          <a:solidFill>
            <a:schemeClr val="bg1"/>
          </a:solidFill>
        </p:spPr>
        <p:txBody>
          <a:bodyPr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30" name="Text Placeholder 37">
            <a:extLst>
              <a:ext uri="{FF2B5EF4-FFF2-40B4-BE49-F238E27FC236}">
                <a16:creationId xmlns:a16="http://schemas.microsoft.com/office/drawing/2014/main" id="{7C20FD34-F46F-2B5D-8F3B-9DC5FC6EE0FF}"/>
              </a:ext>
            </a:extLst>
          </p:cNvPr>
          <p:cNvSpPr>
            <a:spLocks noGrp="1"/>
          </p:cNvSpPr>
          <p:nvPr>
            <p:ph type="body" sz="quarter" idx="40" hasCustomPrompt="1"/>
          </p:nvPr>
        </p:nvSpPr>
        <p:spPr>
          <a:xfrm>
            <a:off x="8403430" y="3397210"/>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39" name="Text Placeholder 7">
            <a:extLst>
              <a:ext uri="{FF2B5EF4-FFF2-40B4-BE49-F238E27FC236}">
                <a16:creationId xmlns:a16="http://schemas.microsoft.com/office/drawing/2014/main" id="{4E0BB22D-6F32-DD2D-2A63-BE6F78B6D00C}"/>
              </a:ext>
            </a:extLst>
          </p:cNvPr>
          <p:cNvSpPr>
            <a:spLocks noGrp="1"/>
          </p:cNvSpPr>
          <p:nvPr>
            <p:ph type="body" sz="quarter" idx="41"/>
          </p:nvPr>
        </p:nvSpPr>
        <p:spPr>
          <a:xfrm>
            <a:off x="9962820" y="1724695"/>
            <a:ext cx="1641803" cy="423333"/>
          </a:xfrm>
        </p:spPr>
        <p:txBody>
          <a:bodyPr anchor="t">
            <a:noAutofit/>
          </a:bodyPr>
          <a:lstStyle>
            <a:lvl1pPr marL="0" indent="0">
              <a:lnSpc>
                <a:spcPct val="100000"/>
              </a:lnSpc>
              <a:spcBef>
                <a:spcPts val="0"/>
              </a:spcBef>
              <a:buNone/>
              <a:defRPr sz="14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a:t>
            </a:r>
          </a:p>
        </p:txBody>
      </p:sp>
      <p:sp>
        <p:nvSpPr>
          <p:cNvPr id="40" name="Text Placeholder 7">
            <a:extLst>
              <a:ext uri="{FF2B5EF4-FFF2-40B4-BE49-F238E27FC236}">
                <a16:creationId xmlns:a16="http://schemas.microsoft.com/office/drawing/2014/main" id="{C19ECCD6-6ED2-5B15-447C-B61314E7CDFC}"/>
              </a:ext>
            </a:extLst>
          </p:cNvPr>
          <p:cNvSpPr>
            <a:spLocks noGrp="1"/>
          </p:cNvSpPr>
          <p:nvPr>
            <p:ph type="body" sz="quarter" idx="42"/>
          </p:nvPr>
        </p:nvSpPr>
        <p:spPr>
          <a:xfrm>
            <a:off x="9959406" y="2508029"/>
            <a:ext cx="1641803" cy="1094573"/>
          </a:xfrm>
        </p:spPr>
        <p:txBody>
          <a:bodyPr anchor="t">
            <a:noAutofit/>
          </a:bodyPr>
          <a:lstStyle>
            <a:lvl1pPr marL="0" indent="0">
              <a:lnSpc>
                <a:spcPct val="100000"/>
              </a:lnSpc>
              <a:spcBef>
                <a:spcPts val="0"/>
              </a:spcBef>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41" name="Text Placeholder 7">
            <a:extLst>
              <a:ext uri="{FF2B5EF4-FFF2-40B4-BE49-F238E27FC236}">
                <a16:creationId xmlns:a16="http://schemas.microsoft.com/office/drawing/2014/main" id="{84B770A8-3D75-33D9-16C2-589947A472AB}"/>
              </a:ext>
            </a:extLst>
          </p:cNvPr>
          <p:cNvSpPr>
            <a:spLocks noGrp="1"/>
          </p:cNvSpPr>
          <p:nvPr>
            <p:ph type="body" sz="quarter" idx="43" hasCustomPrompt="1"/>
          </p:nvPr>
        </p:nvSpPr>
        <p:spPr>
          <a:xfrm>
            <a:off x="10336720" y="4260963"/>
            <a:ext cx="1264489" cy="423333"/>
          </a:xfrm>
        </p:spPr>
        <p:txBody>
          <a:bodyPr anchor="b">
            <a:noAutofit/>
          </a:bodyPr>
          <a:lstStyle>
            <a:lvl1pPr marL="0" indent="0">
              <a:lnSpc>
                <a:spcPct val="100000"/>
              </a:lnSpc>
              <a:spcBef>
                <a:spcPts val="0"/>
              </a:spcBef>
              <a:buNone/>
              <a:defRPr sz="13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Milestone</a:t>
            </a:r>
          </a:p>
        </p:txBody>
      </p:sp>
      <p:sp>
        <p:nvSpPr>
          <p:cNvPr id="42" name="Text Placeholder 7">
            <a:extLst>
              <a:ext uri="{FF2B5EF4-FFF2-40B4-BE49-F238E27FC236}">
                <a16:creationId xmlns:a16="http://schemas.microsoft.com/office/drawing/2014/main" id="{D0352AB3-0347-7528-CA9B-290CF11177C4}"/>
              </a:ext>
            </a:extLst>
          </p:cNvPr>
          <p:cNvSpPr>
            <a:spLocks noGrp="1"/>
          </p:cNvSpPr>
          <p:nvPr>
            <p:ph type="body" sz="quarter" idx="44" hasCustomPrompt="1"/>
          </p:nvPr>
        </p:nvSpPr>
        <p:spPr>
          <a:xfrm>
            <a:off x="10259863" y="4040292"/>
            <a:ext cx="94828" cy="94828"/>
          </a:xfrm>
          <a:prstGeom prst="ellipse">
            <a:avLst/>
          </a:prstGeom>
          <a:solidFill>
            <a:schemeClr val="bg1"/>
          </a:solidFill>
        </p:spPr>
        <p:txBody>
          <a:bodyPr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
        <p:nvSpPr>
          <p:cNvPr id="43" name="Text Placeholder 37">
            <a:extLst>
              <a:ext uri="{FF2B5EF4-FFF2-40B4-BE49-F238E27FC236}">
                <a16:creationId xmlns:a16="http://schemas.microsoft.com/office/drawing/2014/main" id="{4A008D60-1662-3363-B6D3-7CDB9E916FAF}"/>
              </a:ext>
            </a:extLst>
          </p:cNvPr>
          <p:cNvSpPr>
            <a:spLocks noGrp="1"/>
          </p:cNvSpPr>
          <p:nvPr>
            <p:ph type="body" sz="quarter" idx="45" hasCustomPrompt="1"/>
          </p:nvPr>
        </p:nvSpPr>
        <p:spPr>
          <a:xfrm flipV="1">
            <a:off x="10277835" y="4084320"/>
            <a:ext cx="58884" cy="679790"/>
          </a:xfrm>
          <a:custGeom>
            <a:avLst/>
            <a:gdLst>
              <a:gd name="connsiteX0" fmla="*/ 29442 w 58884"/>
              <a:gd name="connsiteY0" fmla="*/ 0 h 679790"/>
              <a:gd name="connsiteX1" fmla="*/ 58884 w 58884"/>
              <a:gd name="connsiteY1" fmla="*/ 29442 h 679790"/>
              <a:gd name="connsiteX2" fmla="*/ 50261 w 58884"/>
              <a:gd name="connsiteY2" fmla="*/ 50261 h 679790"/>
              <a:gd name="connsiteX3" fmla="*/ 34842 w 58884"/>
              <a:gd name="connsiteY3" fmla="*/ 56647 h 679790"/>
              <a:gd name="connsiteX4" fmla="*/ 34842 w 58884"/>
              <a:gd name="connsiteY4" fmla="*/ 679790 h 679790"/>
              <a:gd name="connsiteX5" fmla="*/ 24042 w 58884"/>
              <a:gd name="connsiteY5" fmla="*/ 679790 h 679790"/>
              <a:gd name="connsiteX6" fmla="*/ 24042 w 58884"/>
              <a:gd name="connsiteY6" fmla="*/ 56647 h 679790"/>
              <a:gd name="connsiteX7" fmla="*/ 8624 w 58884"/>
              <a:gd name="connsiteY7" fmla="*/ 50261 h 679790"/>
              <a:gd name="connsiteX8" fmla="*/ 0 w 58884"/>
              <a:gd name="connsiteY8" fmla="*/ 29442 h 679790"/>
              <a:gd name="connsiteX9" fmla="*/ 29442 w 58884"/>
              <a:gd name="connsiteY9" fmla="*/ 0 h 6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4" h="679790">
                <a:moveTo>
                  <a:pt x="29442" y="0"/>
                </a:moveTo>
                <a:cubicBezTo>
                  <a:pt x="45702" y="0"/>
                  <a:pt x="58884" y="13182"/>
                  <a:pt x="58884" y="29442"/>
                </a:cubicBezTo>
                <a:cubicBezTo>
                  <a:pt x="58884" y="37572"/>
                  <a:pt x="55589" y="44933"/>
                  <a:pt x="50261" y="50261"/>
                </a:cubicBezTo>
                <a:lnTo>
                  <a:pt x="34842" y="56647"/>
                </a:lnTo>
                <a:lnTo>
                  <a:pt x="34842" y="679790"/>
                </a:lnTo>
                <a:lnTo>
                  <a:pt x="24042" y="679790"/>
                </a:lnTo>
                <a:lnTo>
                  <a:pt x="24042" y="56647"/>
                </a:lnTo>
                <a:lnTo>
                  <a:pt x="8624" y="50261"/>
                </a:lnTo>
                <a:cubicBezTo>
                  <a:pt x="3296" y="44933"/>
                  <a:pt x="0" y="37572"/>
                  <a:pt x="0" y="29442"/>
                </a:cubicBezTo>
                <a:cubicBezTo>
                  <a:pt x="0" y="13182"/>
                  <a:pt x="13182" y="0"/>
                  <a:pt x="29442" y="0"/>
                </a:cubicBezTo>
                <a:close/>
              </a:path>
            </a:pathLst>
          </a:custGeom>
          <a:solidFill>
            <a:schemeClr val="accent1"/>
          </a:solidFill>
        </p:spPr>
        <p:txBody>
          <a:bodyPr wrap="square" anchor="b">
            <a:noAutofit/>
          </a:bodyPr>
          <a:lstStyle>
            <a:lvl1pPr marL="0" indent="0" algn="ctr">
              <a:lnSpc>
                <a:spcPct val="100000"/>
              </a:lnSpc>
              <a:spcBef>
                <a:spcPts val="0"/>
              </a:spcBef>
              <a:buNone/>
              <a:defRPr sz="1000" b="1">
                <a:solidFill>
                  <a:schemeClr val="tx1">
                    <a:lumMod val="75000"/>
                    <a:lumOff val="25000"/>
                    <a:alpha val="0"/>
                  </a:schemeClr>
                </a:solidFill>
                <a:latin typeface="+mn-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8690980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meline I60V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B6E1DFE-554F-BFF5-D289-BA288E4B94A4}"/>
              </a:ext>
            </a:extLst>
          </p:cNvPr>
          <p:cNvSpPr/>
          <p:nvPr userDrawn="1"/>
        </p:nvSpPr>
        <p:spPr>
          <a:xfrm>
            <a:off x="0" y="6273004"/>
            <a:ext cx="12191999" cy="584993"/>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a:buFont typeface="Arial" panose="020B0604020202020204" pitchFamily="34" charset="0"/>
              <a:buNone/>
            </a:pPr>
            <a:endParaRPr lang="en-US"/>
          </a:p>
        </p:txBody>
      </p:sp>
      <p:grpSp>
        <p:nvGrpSpPr>
          <p:cNvPr id="14" name="Group 13">
            <a:extLst>
              <a:ext uri="{FF2B5EF4-FFF2-40B4-BE49-F238E27FC236}">
                <a16:creationId xmlns:a16="http://schemas.microsoft.com/office/drawing/2014/main" id="{9C5D200E-ACDD-ED09-8864-C19DF2DF0131}"/>
              </a:ext>
            </a:extLst>
          </p:cNvPr>
          <p:cNvGrpSpPr/>
          <p:nvPr userDrawn="1"/>
        </p:nvGrpSpPr>
        <p:grpSpPr>
          <a:xfrm>
            <a:off x="4134283" y="3165226"/>
            <a:ext cx="3923434" cy="1307812"/>
            <a:chOff x="4134283" y="2771991"/>
            <a:chExt cx="3923434" cy="1307812"/>
          </a:xfrm>
        </p:grpSpPr>
        <p:grpSp>
          <p:nvGrpSpPr>
            <p:cNvPr id="15" name="Group 14">
              <a:extLst>
                <a:ext uri="{FF2B5EF4-FFF2-40B4-BE49-F238E27FC236}">
                  <a16:creationId xmlns:a16="http://schemas.microsoft.com/office/drawing/2014/main" id="{3F55A1E4-0A7D-61F7-DF47-1F2DCB838D87}"/>
                </a:ext>
              </a:extLst>
            </p:cNvPr>
            <p:cNvGrpSpPr/>
            <p:nvPr userDrawn="1"/>
          </p:nvGrpSpPr>
          <p:grpSpPr>
            <a:xfrm>
              <a:off x="4134283" y="2771991"/>
              <a:ext cx="3923434" cy="1307812"/>
              <a:chOff x="4134283" y="2768888"/>
              <a:chExt cx="3923434" cy="1307812"/>
            </a:xfrm>
          </p:grpSpPr>
          <p:sp>
            <p:nvSpPr>
              <p:cNvPr id="23" name="Arc 47">
                <a:extLst>
                  <a:ext uri="{FF2B5EF4-FFF2-40B4-BE49-F238E27FC236}">
                    <a16:creationId xmlns:a16="http://schemas.microsoft.com/office/drawing/2014/main" id="{239D014E-939D-FD36-06DF-8D3773228C9E}"/>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24" name="Arc 48">
                <a:extLst>
                  <a:ext uri="{FF2B5EF4-FFF2-40B4-BE49-F238E27FC236}">
                    <a16:creationId xmlns:a16="http://schemas.microsoft.com/office/drawing/2014/main" id="{654F355E-77E8-017D-8B3E-B9D81D5DEA1A}"/>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25" name="Arc 49">
                <a:extLst>
                  <a:ext uri="{FF2B5EF4-FFF2-40B4-BE49-F238E27FC236}">
                    <a16:creationId xmlns:a16="http://schemas.microsoft.com/office/drawing/2014/main" id="{86EFA4FB-592D-87A7-95CF-5ED4421DA8C1}"/>
                  </a:ext>
                </a:extLst>
              </p:cNvPr>
              <p:cNvSpPr/>
              <p:nvPr userDrawn="1"/>
            </p:nvSpPr>
            <p:spPr>
              <a:xfrm>
                <a:off x="6749906"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grpSp>
        <p:grpSp>
          <p:nvGrpSpPr>
            <p:cNvPr id="19" name="Group 18">
              <a:extLst>
                <a:ext uri="{FF2B5EF4-FFF2-40B4-BE49-F238E27FC236}">
                  <a16:creationId xmlns:a16="http://schemas.microsoft.com/office/drawing/2014/main" id="{8A3F3CCF-9B62-1DE3-3444-3B8B2FCDD604}"/>
                </a:ext>
              </a:extLst>
            </p:cNvPr>
            <p:cNvGrpSpPr/>
            <p:nvPr userDrawn="1"/>
          </p:nvGrpSpPr>
          <p:grpSpPr>
            <a:xfrm>
              <a:off x="4134283" y="2771991"/>
              <a:ext cx="3923434" cy="1307812"/>
              <a:chOff x="4134283" y="2775094"/>
              <a:chExt cx="3923434" cy="1307812"/>
            </a:xfrm>
          </p:grpSpPr>
          <p:sp>
            <p:nvSpPr>
              <p:cNvPr id="20" name="Arc 19">
                <a:extLst>
                  <a:ext uri="{FF2B5EF4-FFF2-40B4-BE49-F238E27FC236}">
                    <a16:creationId xmlns:a16="http://schemas.microsoft.com/office/drawing/2014/main" id="{C036C405-9275-2F84-831C-82012562750B}"/>
                  </a:ext>
                </a:extLst>
              </p:cNvPr>
              <p:cNvSpPr/>
              <p:nvPr userDrawn="1"/>
            </p:nvSpPr>
            <p:spPr>
              <a:xfrm>
                <a:off x="4134283" y="2775094"/>
                <a:ext cx="1307811" cy="1307812"/>
              </a:xfrm>
              <a:prstGeom prst="arc">
                <a:avLst>
                  <a:gd name="adj1" fmla="val 10792152"/>
                  <a:gd name="adj2" fmla="val 0"/>
                </a:avLst>
              </a:prstGeom>
              <a:ln w="57150" cap="rn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dirty="0"/>
              </a:p>
            </p:txBody>
          </p:sp>
          <p:sp>
            <p:nvSpPr>
              <p:cNvPr id="21" name="Arc 20">
                <a:extLst>
                  <a:ext uri="{FF2B5EF4-FFF2-40B4-BE49-F238E27FC236}">
                    <a16:creationId xmlns:a16="http://schemas.microsoft.com/office/drawing/2014/main" id="{6ACAF944-1570-81A0-5432-F16C209A0D8D}"/>
                  </a:ext>
                </a:extLst>
              </p:cNvPr>
              <p:cNvSpPr/>
              <p:nvPr userDrawn="1"/>
            </p:nvSpPr>
            <p:spPr>
              <a:xfrm flipV="1">
                <a:off x="5442094" y="2775094"/>
                <a:ext cx="1307811" cy="1307812"/>
              </a:xfrm>
              <a:prstGeom prst="arc">
                <a:avLst>
                  <a:gd name="adj1" fmla="val 10790197"/>
                  <a:gd name="adj2" fmla="val 0"/>
                </a:avLst>
              </a:prstGeom>
              <a:ln w="57150" cap="rn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22" name="Arc 21">
                <a:extLst>
                  <a:ext uri="{FF2B5EF4-FFF2-40B4-BE49-F238E27FC236}">
                    <a16:creationId xmlns:a16="http://schemas.microsoft.com/office/drawing/2014/main" id="{AE4C73F8-72F1-6DC7-8E7F-402C319DCDB4}"/>
                  </a:ext>
                </a:extLst>
              </p:cNvPr>
              <p:cNvSpPr/>
              <p:nvPr userDrawn="1"/>
            </p:nvSpPr>
            <p:spPr>
              <a:xfrm>
                <a:off x="6749906" y="2775094"/>
                <a:ext cx="1307811" cy="1307812"/>
              </a:xfrm>
              <a:prstGeom prst="arc">
                <a:avLst>
                  <a:gd name="adj1" fmla="val 10792152"/>
                  <a:gd name="adj2" fmla="val 0"/>
                </a:avLst>
              </a:prstGeom>
              <a:ln w="57150" cap="rn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grpSp>
      </p:grpSp>
      <p:grpSp>
        <p:nvGrpSpPr>
          <p:cNvPr id="3" name="Group 2">
            <a:extLst>
              <a:ext uri="{FF2B5EF4-FFF2-40B4-BE49-F238E27FC236}">
                <a16:creationId xmlns:a16="http://schemas.microsoft.com/office/drawing/2014/main" id="{86A4D924-04F0-93DB-159D-A82EE770A921}"/>
              </a:ext>
            </a:extLst>
          </p:cNvPr>
          <p:cNvGrpSpPr/>
          <p:nvPr userDrawn="1"/>
        </p:nvGrpSpPr>
        <p:grpSpPr>
          <a:xfrm>
            <a:off x="11299825" y="584994"/>
            <a:ext cx="304800" cy="87880"/>
            <a:chOff x="587375" y="584994"/>
            <a:chExt cx="304800" cy="87880"/>
          </a:xfrm>
        </p:grpSpPr>
        <p:cxnSp>
          <p:nvCxnSpPr>
            <p:cNvPr id="4" name="Straight Connector 3">
              <a:extLst>
                <a:ext uri="{FF2B5EF4-FFF2-40B4-BE49-F238E27FC236}">
                  <a16:creationId xmlns:a16="http://schemas.microsoft.com/office/drawing/2014/main" id="{A836DCB7-EA86-8BF4-14F8-B1022039F83D}"/>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5C3E817-D857-4674-CBF5-8C8F31D31631}"/>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6" name="Title 1">
            <a:extLst>
              <a:ext uri="{FF2B5EF4-FFF2-40B4-BE49-F238E27FC236}">
                <a16:creationId xmlns:a16="http://schemas.microsoft.com/office/drawing/2014/main" id="{57E701DB-A22C-CC4C-3C13-637534C818BF}"/>
              </a:ext>
            </a:extLst>
          </p:cNvPr>
          <p:cNvSpPr>
            <a:spLocks noGrp="1"/>
          </p:cNvSpPr>
          <p:nvPr>
            <p:ph type="title"/>
          </p:nvPr>
        </p:nvSpPr>
        <p:spPr>
          <a:xfrm>
            <a:off x="982662" y="584201"/>
            <a:ext cx="10226675" cy="781058"/>
          </a:xfrm>
        </p:spPr>
        <p:txBody>
          <a:bodyPr vert="horz" lIns="91440" tIns="45720" rIns="91440" bIns="45720" rtlCol="0" anchor="t">
            <a:noAutofit/>
          </a:bodyPr>
          <a:lstStyle>
            <a:lvl1pPr marL="0" indent="0" algn="ctr">
              <a:buFont typeface="Arial" panose="020B0604020202020204" pitchFamily="34" charset="0"/>
              <a:buNone/>
              <a:defRPr lang="en-US" sz="4400" dirty="0"/>
            </a:lvl1pPr>
          </a:lstStyle>
          <a:p>
            <a:pPr lvl="0"/>
            <a:r>
              <a:rPr lang="en-US" dirty="0"/>
              <a:t>Click to edit Master title style</a:t>
            </a:r>
          </a:p>
        </p:txBody>
      </p:sp>
      <p:sp>
        <p:nvSpPr>
          <p:cNvPr id="8" name="Text Placeholder 7">
            <a:extLst>
              <a:ext uri="{FF2B5EF4-FFF2-40B4-BE49-F238E27FC236}">
                <a16:creationId xmlns:a16="http://schemas.microsoft.com/office/drawing/2014/main" id="{BC61C2C9-4D10-ED6D-CCC2-1E9F1FDD2A47}"/>
              </a:ext>
            </a:extLst>
          </p:cNvPr>
          <p:cNvSpPr>
            <a:spLocks noGrp="1"/>
          </p:cNvSpPr>
          <p:nvPr>
            <p:ph type="body" sz="quarter" idx="13"/>
          </p:nvPr>
        </p:nvSpPr>
        <p:spPr>
          <a:xfrm>
            <a:off x="587375" y="1758817"/>
            <a:ext cx="3495914" cy="423333"/>
          </a:xfrm>
          <a:noFill/>
        </p:spPr>
        <p:txBody>
          <a:bodyPr wrap="square" rtlCol="0" anchor="t">
            <a:noAutofit/>
          </a:bodyPr>
          <a:lstStyle>
            <a:lvl1pPr marL="0" indent="0" algn="r">
              <a:buNone/>
              <a:defRPr lang="en-US" sz="1800" b="1" dirty="0">
                <a:solidFill>
                  <a:schemeClr val="tx1">
                    <a:lumMod val="75000"/>
                    <a:lumOff val="25000"/>
                  </a:schemeClr>
                </a:solidFill>
              </a:defRPr>
            </a:lvl1pPr>
          </a:lstStyle>
          <a:p>
            <a:pPr marL="228600" lvl="0" indent="-228600"/>
            <a:r>
              <a:rPr lang="en-US" dirty="0"/>
              <a:t>Click to edit Master</a:t>
            </a:r>
          </a:p>
        </p:txBody>
      </p:sp>
      <p:sp>
        <p:nvSpPr>
          <p:cNvPr id="9" name="Text Placeholder 7">
            <a:extLst>
              <a:ext uri="{FF2B5EF4-FFF2-40B4-BE49-F238E27FC236}">
                <a16:creationId xmlns:a16="http://schemas.microsoft.com/office/drawing/2014/main" id="{573D6B2A-4BEB-40DA-D4B7-5D6711B95BFB}"/>
              </a:ext>
            </a:extLst>
          </p:cNvPr>
          <p:cNvSpPr>
            <a:spLocks noGrp="1"/>
          </p:cNvSpPr>
          <p:nvPr>
            <p:ph type="body" sz="quarter" idx="16"/>
          </p:nvPr>
        </p:nvSpPr>
        <p:spPr>
          <a:xfrm>
            <a:off x="587375" y="2542151"/>
            <a:ext cx="3495914" cy="882907"/>
          </a:xfrm>
        </p:spPr>
        <p:txBody>
          <a:bodyPr anchor="t">
            <a:noAutofit/>
          </a:bodyPr>
          <a:lstStyle>
            <a:lvl1pPr marL="0" indent="0" algn="r">
              <a:lnSpc>
                <a:spcPct val="100000"/>
              </a:lnSpc>
              <a:spcBef>
                <a:spcPts val="0"/>
              </a:spcBef>
              <a:buFont typeface="Arial" panose="020B0604020202020204" pitchFamily="34" charse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1" name="Text Placeholder 7">
            <a:extLst>
              <a:ext uri="{FF2B5EF4-FFF2-40B4-BE49-F238E27FC236}">
                <a16:creationId xmlns:a16="http://schemas.microsoft.com/office/drawing/2014/main" id="{5CC23EF0-CCB9-7631-5893-173C23662EED}"/>
              </a:ext>
            </a:extLst>
          </p:cNvPr>
          <p:cNvSpPr>
            <a:spLocks noGrp="1"/>
          </p:cNvSpPr>
          <p:nvPr>
            <p:ph type="body" sz="quarter" idx="17" hasCustomPrompt="1"/>
          </p:nvPr>
        </p:nvSpPr>
        <p:spPr>
          <a:xfrm>
            <a:off x="4152889" y="3657132"/>
            <a:ext cx="1260000" cy="324000"/>
          </a:xfrm>
          <a:noFill/>
        </p:spPr>
        <p:txBody>
          <a:bodyPr wrap="square" rtlCol="0" anchor="ctr">
            <a:noAutofit/>
          </a:bodyPr>
          <a:lstStyle>
            <a:lvl1pPr marL="0" indent="0" algn="ctr">
              <a:buNone/>
              <a:defRPr lang="en-US" sz="1700" b="1" dirty="0">
                <a:solidFill>
                  <a:schemeClr val="tx1">
                    <a:lumMod val="75000"/>
                    <a:lumOff val="25000"/>
                  </a:schemeClr>
                </a:solidFill>
              </a:defRPr>
            </a:lvl1pPr>
          </a:lstStyle>
          <a:p>
            <a:pPr marL="228600" lvl="0" indent="-228600"/>
            <a:r>
              <a:rPr lang="en-US" dirty="0"/>
              <a:t>Milestone</a:t>
            </a:r>
          </a:p>
        </p:txBody>
      </p:sp>
      <p:sp>
        <p:nvSpPr>
          <p:cNvPr id="7" name="Text Placeholder 7">
            <a:extLst>
              <a:ext uri="{FF2B5EF4-FFF2-40B4-BE49-F238E27FC236}">
                <a16:creationId xmlns:a16="http://schemas.microsoft.com/office/drawing/2014/main" id="{5355C327-1EAD-122E-76FB-A3065017309D}"/>
              </a:ext>
            </a:extLst>
          </p:cNvPr>
          <p:cNvSpPr>
            <a:spLocks noGrp="1"/>
          </p:cNvSpPr>
          <p:nvPr>
            <p:ph type="body" sz="quarter" idx="21"/>
          </p:nvPr>
        </p:nvSpPr>
        <p:spPr>
          <a:xfrm>
            <a:off x="4348043" y="4607559"/>
            <a:ext cx="3495914" cy="423333"/>
          </a:xfrm>
          <a:noFill/>
        </p:spPr>
        <p:txBody>
          <a:bodyPr wrap="square" rtlCol="0" anchor="t">
            <a:noAutofit/>
          </a:bodyPr>
          <a:lstStyle>
            <a:lvl1pPr marL="0" indent="0" algn="ctr">
              <a:buNone/>
              <a:defRPr lang="en-US" sz="1800" b="1" dirty="0">
                <a:solidFill>
                  <a:schemeClr val="tx1">
                    <a:lumMod val="75000"/>
                    <a:lumOff val="25000"/>
                  </a:schemeClr>
                </a:solidFill>
              </a:defRPr>
            </a:lvl1pPr>
          </a:lstStyle>
          <a:p>
            <a:pPr marL="228600" lvl="0" indent="-228600"/>
            <a:r>
              <a:rPr lang="en-US" dirty="0"/>
              <a:t>Click to edit Master</a:t>
            </a:r>
          </a:p>
        </p:txBody>
      </p:sp>
      <p:sp>
        <p:nvSpPr>
          <p:cNvPr id="12" name="Text Placeholder 7">
            <a:extLst>
              <a:ext uri="{FF2B5EF4-FFF2-40B4-BE49-F238E27FC236}">
                <a16:creationId xmlns:a16="http://schemas.microsoft.com/office/drawing/2014/main" id="{E8BD62B8-5615-EDE2-EEEF-3269AFB9843D}"/>
              </a:ext>
            </a:extLst>
          </p:cNvPr>
          <p:cNvSpPr>
            <a:spLocks noGrp="1"/>
          </p:cNvSpPr>
          <p:nvPr>
            <p:ph type="body" sz="quarter" idx="22"/>
          </p:nvPr>
        </p:nvSpPr>
        <p:spPr>
          <a:xfrm>
            <a:off x="4344629" y="5390893"/>
            <a:ext cx="3495914" cy="882907"/>
          </a:xfrm>
        </p:spPr>
        <p:txBody>
          <a:bodyPr anchor="t">
            <a:noAutofit/>
          </a:bodyPr>
          <a:lstStyle>
            <a:lvl1pPr marL="0" indent="0" algn="ctr">
              <a:lnSpc>
                <a:spcPct val="100000"/>
              </a:lnSpc>
              <a:spcBef>
                <a:spcPts val="0"/>
              </a:spcBef>
              <a:buFont typeface="Arial" panose="020B0604020202020204" pitchFamily="34" charse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3" name="Text Placeholder 7">
            <a:extLst>
              <a:ext uri="{FF2B5EF4-FFF2-40B4-BE49-F238E27FC236}">
                <a16:creationId xmlns:a16="http://schemas.microsoft.com/office/drawing/2014/main" id="{82196229-9474-38A4-195D-16EF25CFDFC6}"/>
              </a:ext>
            </a:extLst>
          </p:cNvPr>
          <p:cNvSpPr>
            <a:spLocks noGrp="1"/>
          </p:cNvSpPr>
          <p:nvPr>
            <p:ph type="body" sz="quarter" idx="23" hasCustomPrompt="1"/>
          </p:nvPr>
        </p:nvSpPr>
        <p:spPr>
          <a:xfrm>
            <a:off x="5461757" y="3657132"/>
            <a:ext cx="1260000" cy="324000"/>
          </a:xfrm>
          <a:noFill/>
        </p:spPr>
        <p:txBody>
          <a:bodyPr wrap="square" rtlCol="0" anchor="ctr">
            <a:noAutofit/>
          </a:bodyPr>
          <a:lstStyle>
            <a:lvl1pPr marL="0" indent="0" algn="ctr">
              <a:buNone/>
              <a:defRPr lang="en-US" sz="1700" b="1" dirty="0">
                <a:solidFill>
                  <a:schemeClr val="tx1">
                    <a:lumMod val="75000"/>
                    <a:lumOff val="25000"/>
                  </a:schemeClr>
                </a:solidFill>
              </a:defRPr>
            </a:lvl1pPr>
          </a:lstStyle>
          <a:p>
            <a:pPr marL="228600" lvl="0" indent="-228600"/>
            <a:r>
              <a:rPr lang="en-US" dirty="0"/>
              <a:t>Milestone</a:t>
            </a:r>
          </a:p>
        </p:txBody>
      </p:sp>
      <p:sp>
        <p:nvSpPr>
          <p:cNvPr id="16" name="Text Placeholder 7">
            <a:extLst>
              <a:ext uri="{FF2B5EF4-FFF2-40B4-BE49-F238E27FC236}">
                <a16:creationId xmlns:a16="http://schemas.microsoft.com/office/drawing/2014/main" id="{92E5B2CA-EAA5-5994-683F-5D58C6E2FD16}"/>
              </a:ext>
            </a:extLst>
          </p:cNvPr>
          <p:cNvSpPr>
            <a:spLocks noGrp="1"/>
          </p:cNvSpPr>
          <p:nvPr>
            <p:ph type="body" sz="quarter" idx="26"/>
          </p:nvPr>
        </p:nvSpPr>
        <p:spPr>
          <a:xfrm>
            <a:off x="8108710" y="1762759"/>
            <a:ext cx="3495914" cy="423333"/>
          </a:xfrm>
          <a:noFill/>
        </p:spPr>
        <p:txBody>
          <a:bodyPr wrap="square" rtlCol="0" anchor="t">
            <a:noAutofit/>
          </a:bodyPr>
          <a:lstStyle>
            <a:lvl1pPr marL="0" indent="0">
              <a:buNone/>
              <a:defRPr lang="en-US" sz="1800" b="1" dirty="0">
                <a:solidFill>
                  <a:schemeClr val="tx1">
                    <a:lumMod val="75000"/>
                    <a:lumOff val="25000"/>
                  </a:schemeClr>
                </a:solidFill>
              </a:defRPr>
            </a:lvl1pPr>
          </a:lstStyle>
          <a:p>
            <a:pPr marL="228600" lvl="0" indent="-228600"/>
            <a:r>
              <a:rPr lang="en-US" dirty="0"/>
              <a:t>Click to edit Master</a:t>
            </a:r>
          </a:p>
        </p:txBody>
      </p:sp>
      <p:sp>
        <p:nvSpPr>
          <p:cNvPr id="17" name="Text Placeholder 7">
            <a:extLst>
              <a:ext uri="{FF2B5EF4-FFF2-40B4-BE49-F238E27FC236}">
                <a16:creationId xmlns:a16="http://schemas.microsoft.com/office/drawing/2014/main" id="{16CDC4B5-6750-3FF7-B619-C13BDE1822F9}"/>
              </a:ext>
            </a:extLst>
          </p:cNvPr>
          <p:cNvSpPr>
            <a:spLocks noGrp="1"/>
          </p:cNvSpPr>
          <p:nvPr>
            <p:ph type="body" sz="quarter" idx="27"/>
          </p:nvPr>
        </p:nvSpPr>
        <p:spPr>
          <a:xfrm>
            <a:off x="8108710" y="2546093"/>
            <a:ext cx="3495914" cy="882907"/>
          </a:xfrm>
        </p:spPr>
        <p:txBody>
          <a:bodyPr anchor="t">
            <a:noAutofit/>
          </a:bodyPr>
          <a:lstStyle>
            <a:lvl1pPr marL="0" indent="0">
              <a:lnSpc>
                <a:spcPct val="100000"/>
              </a:lnSpc>
              <a:spcBef>
                <a:spcPts val="0"/>
              </a:spcBef>
              <a:buFont typeface="Arial" panose="020B0604020202020204" pitchFamily="34" charse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29970677-3370-4011-8DDF-AA7FB9DC18B5}"/>
              </a:ext>
            </a:extLst>
          </p:cNvPr>
          <p:cNvSpPr>
            <a:spLocks noGrp="1"/>
          </p:cNvSpPr>
          <p:nvPr>
            <p:ph type="body" sz="quarter" idx="28" hasCustomPrompt="1"/>
          </p:nvPr>
        </p:nvSpPr>
        <p:spPr>
          <a:xfrm>
            <a:off x="6770625" y="3657132"/>
            <a:ext cx="1260000" cy="324000"/>
          </a:xfrm>
          <a:noFill/>
        </p:spPr>
        <p:txBody>
          <a:bodyPr wrap="square" rtlCol="0" anchor="ctr">
            <a:noAutofit/>
          </a:bodyPr>
          <a:lstStyle>
            <a:lvl1pPr marL="0" indent="0" algn="ctr">
              <a:buNone/>
              <a:defRPr lang="en-US" sz="1700" b="1" dirty="0">
                <a:solidFill>
                  <a:schemeClr val="tx1">
                    <a:lumMod val="75000"/>
                    <a:lumOff val="25000"/>
                  </a:schemeClr>
                </a:solidFill>
              </a:defRPr>
            </a:lvl1pPr>
          </a:lstStyle>
          <a:p>
            <a:pPr marL="228600" lvl="0" indent="-228600"/>
            <a:r>
              <a:rPr lang="en-US" dirty="0"/>
              <a:t>Milestone</a:t>
            </a:r>
          </a:p>
        </p:txBody>
      </p:sp>
    </p:spTree>
    <p:extLst>
      <p:ext uri="{BB962C8B-B14F-4D97-AF65-F5344CB8AC3E}">
        <p14:creationId xmlns:p14="http://schemas.microsoft.com/office/powerpoint/2010/main" val="4291745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S03V2">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60035A9-FF24-F5AF-5182-A3914CCC1030}"/>
              </a:ext>
            </a:extLst>
          </p:cNvPr>
          <p:cNvGrpSpPr/>
          <p:nvPr userDrawn="1"/>
        </p:nvGrpSpPr>
        <p:grpSpPr>
          <a:xfrm flipV="1">
            <a:off x="587375" y="3782853"/>
            <a:ext cx="11017250" cy="2452846"/>
            <a:chOff x="587375" y="3782853"/>
            <a:chExt cx="11017250" cy="2452846"/>
          </a:xfrm>
        </p:grpSpPr>
        <p:sp>
          <p:nvSpPr>
            <p:cNvPr id="8" name="Rectangle 7">
              <a:extLst>
                <a:ext uri="{FF2B5EF4-FFF2-40B4-BE49-F238E27FC236}">
                  <a16:creationId xmlns:a16="http://schemas.microsoft.com/office/drawing/2014/main" id="{9441AC7B-FDFF-B7EA-80AB-81299E4C8A1B}"/>
                </a:ext>
              </a:extLst>
            </p:cNvPr>
            <p:cNvSpPr/>
            <p:nvPr userDrawn="1"/>
          </p:nvSpPr>
          <p:spPr>
            <a:xfrm>
              <a:off x="587375" y="3782853"/>
              <a:ext cx="11017250" cy="24528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C278148-A0BB-C425-A419-556F60508034}"/>
                </a:ext>
              </a:extLst>
            </p:cNvPr>
            <p:cNvSpPr/>
            <p:nvPr userDrawn="1"/>
          </p:nvSpPr>
          <p:spPr>
            <a:xfrm rot="5400000">
              <a:off x="6037262" y="5224463"/>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7" name="Text Placeholder 16">
            <a:extLst>
              <a:ext uri="{FF2B5EF4-FFF2-40B4-BE49-F238E27FC236}">
                <a16:creationId xmlns:a16="http://schemas.microsoft.com/office/drawing/2014/main" id="{D113C14A-F91E-E368-53F3-9FC8BF33B412}"/>
              </a:ext>
            </a:extLst>
          </p:cNvPr>
          <p:cNvSpPr>
            <a:spLocks noGrp="1"/>
          </p:cNvSpPr>
          <p:nvPr>
            <p:ph type="body" sz="quarter" idx="40" hasCustomPrompt="1"/>
          </p:nvPr>
        </p:nvSpPr>
        <p:spPr>
          <a:xfrm>
            <a:off x="5086350" y="86382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 name="Rectangle 3">
            <a:extLst>
              <a:ext uri="{FF2B5EF4-FFF2-40B4-BE49-F238E27FC236}">
                <a16:creationId xmlns:a16="http://schemas.microsoft.com/office/drawing/2014/main" id="{DD6FF304-8F5A-AE9D-9F8A-073146069168}"/>
              </a:ext>
            </a:extLst>
          </p:cNvPr>
          <p:cNvSpPr/>
          <p:nvPr userDrawn="1"/>
        </p:nvSpPr>
        <p:spPr>
          <a:xfrm>
            <a:off x="0" y="584200"/>
            <a:ext cx="5086349" cy="284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5233585" y="863820"/>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920750"/>
            <a:ext cx="3680533" cy="2171700"/>
          </a:xfrm>
        </p:spPr>
        <p:txBody>
          <a:bodyPr anchor="ctr">
            <a:noAutofit/>
          </a:bodyPr>
          <a:lstStyle>
            <a:lvl1pPr>
              <a:defRPr>
                <a:solidFill>
                  <a:srgbClr val="FFFFFF"/>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1338800"/>
            <a:ext cx="0" cy="13356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61" name="Text Placeholder 60">
            <a:extLst>
              <a:ext uri="{FF2B5EF4-FFF2-40B4-BE49-F238E27FC236}">
                <a16:creationId xmlns:a16="http://schemas.microsoft.com/office/drawing/2014/main" id="{811B2AFA-044A-C36C-021E-F07CB653D8ED}"/>
              </a:ext>
            </a:extLst>
          </p:cNvPr>
          <p:cNvSpPr>
            <a:spLocks noGrp="1"/>
          </p:cNvSpPr>
          <p:nvPr>
            <p:ph type="body" sz="quarter" idx="41" hasCustomPrompt="1"/>
          </p:nvPr>
        </p:nvSpPr>
        <p:spPr>
          <a:xfrm>
            <a:off x="5086350" y="1478501"/>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2" name="Text Placeholder 29">
            <a:extLst>
              <a:ext uri="{FF2B5EF4-FFF2-40B4-BE49-F238E27FC236}">
                <a16:creationId xmlns:a16="http://schemas.microsoft.com/office/drawing/2014/main" id="{E78C0ED6-4AAA-EFB9-FCD1-E8A57F469F17}"/>
              </a:ext>
            </a:extLst>
          </p:cNvPr>
          <p:cNvSpPr>
            <a:spLocks noGrp="1"/>
          </p:cNvSpPr>
          <p:nvPr>
            <p:ph type="body" sz="quarter" idx="42"/>
          </p:nvPr>
        </p:nvSpPr>
        <p:spPr>
          <a:xfrm>
            <a:off x="5233585" y="1478501"/>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3" name="Text Placeholder 62">
            <a:extLst>
              <a:ext uri="{FF2B5EF4-FFF2-40B4-BE49-F238E27FC236}">
                <a16:creationId xmlns:a16="http://schemas.microsoft.com/office/drawing/2014/main" id="{77561A31-0F6B-EC29-74AA-F136A20142E2}"/>
              </a:ext>
            </a:extLst>
          </p:cNvPr>
          <p:cNvSpPr>
            <a:spLocks noGrp="1"/>
          </p:cNvSpPr>
          <p:nvPr>
            <p:ph type="body" sz="quarter" idx="43" hasCustomPrompt="1"/>
          </p:nvPr>
        </p:nvSpPr>
        <p:spPr>
          <a:xfrm>
            <a:off x="5086350" y="2093182"/>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4" name="Text Placeholder 29">
            <a:extLst>
              <a:ext uri="{FF2B5EF4-FFF2-40B4-BE49-F238E27FC236}">
                <a16:creationId xmlns:a16="http://schemas.microsoft.com/office/drawing/2014/main" id="{C8C3894D-D32B-CD32-7B1E-F2C516B79D47}"/>
              </a:ext>
            </a:extLst>
          </p:cNvPr>
          <p:cNvSpPr>
            <a:spLocks noGrp="1"/>
          </p:cNvSpPr>
          <p:nvPr>
            <p:ph type="body" sz="quarter" idx="44"/>
          </p:nvPr>
        </p:nvSpPr>
        <p:spPr>
          <a:xfrm>
            <a:off x="5233585" y="2093182"/>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5" name="Text Placeholder 64">
            <a:extLst>
              <a:ext uri="{FF2B5EF4-FFF2-40B4-BE49-F238E27FC236}">
                <a16:creationId xmlns:a16="http://schemas.microsoft.com/office/drawing/2014/main" id="{95A56C3A-206F-EAD8-B5FC-BF3EA7497040}"/>
              </a:ext>
            </a:extLst>
          </p:cNvPr>
          <p:cNvSpPr>
            <a:spLocks noGrp="1"/>
          </p:cNvSpPr>
          <p:nvPr>
            <p:ph type="body" sz="quarter" idx="45" hasCustomPrompt="1"/>
          </p:nvPr>
        </p:nvSpPr>
        <p:spPr>
          <a:xfrm>
            <a:off x="5086350" y="2707863"/>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6" name="Text Placeholder 29">
            <a:extLst>
              <a:ext uri="{FF2B5EF4-FFF2-40B4-BE49-F238E27FC236}">
                <a16:creationId xmlns:a16="http://schemas.microsoft.com/office/drawing/2014/main" id="{E7964B58-8A41-D8B1-8EDB-58FCBE0AFBA6}"/>
              </a:ext>
            </a:extLst>
          </p:cNvPr>
          <p:cNvSpPr>
            <a:spLocks noGrp="1"/>
          </p:cNvSpPr>
          <p:nvPr>
            <p:ph type="body" sz="quarter" idx="46"/>
          </p:nvPr>
        </p:nvSpPr>
        <p:spPr>
          <a:xfrm>
            <a:off x="5233585" y="2707863"/>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Picture Placeholder 11">
            <a:extLst>
              <a:ext uri="{FF2B5EF4-FFF2-40B4-BE49-F238E27FC236}">
                <a16:creationId xmlns:a16="http://schemas.microsoft.com/office/drawing/2014/main" id="{7FEAEC78-CBED-438F-1CFE-067AC96B97B5}"/>
              </a:ext>
            </a:extLst>
          </p:cNvPr>
          <p:cNvSpPr>
            <a:spLocks noGrp="1"/>
          </p:cNvSpPr>
          <p:nvPr>
            <p:ph type="pic" sz="quarter" idx="10"/>
          </p:nvPr>
        </p:nvSpPr>
        <p:spPr>
          <a:xfrm>
            <a:off x="704850" y="3900328"/>
            <a:ext cx="10782300" cy="2333625"/>
          </a:xfrm>
          <a:prstGeom prst="rect">
            <a:avLst/>
          </a:prstGeom>
          <a:solidFill>
            <a:schemeClr val="accent2">
              <a:lumMod val="20000"/>
              <a:lumOff val="80000"/>
            </a:schemeClr>
          </a:solidFill>
        </p:spPr>
        <p:txBody>
          <a:bodyPr anchor="ctr">
            <a:normAutofit/>
          </a:bodyPr>
          <a:lstStyle>
            <a:lvl1pPr marL="0" indent="0" algn="ctr">
              <a:buNone/>
              <a:defRPr sz="1333"/>
            </a:lvl1pPr>
          </a:lstStyle>
          <a:p>
            <a:endParaRPr lang="en-ID"/>
          </a:p>
        </p:txBody>
      </p:sp>
    </p:spTree>
    <p:extLst>
      <p:ext uri="{BB962C8B-B14F-4D97-AF65-F5344CB8AC3E}">
        <p14:creationId xmlns:p14="http://schemas.microsoft.com/office/powerpoint/2010/main" val="162104983"/>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meline I60V6">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BD1F188-4061-CB4B-00D1-ABF856B21BAB}"/>
              </a:ext>
            </a:extLst>
          </p:cNvPr>
          <p:cNvGrpSpPr/>
          <p:nvPr userDrawn="1"/>
        </p:nvGrpSpPr>
        <p:grpSpPr>
          <a:xfrm>
            <a:off x="3485750" y="3165226"/>
            <a:ext cx="5231244" cy="1307812"/>
            <a:chOff x="4134283" y="3357980"/>
            <a:chExt cx="5231244" cy="1307812"/>
          </a:xfrm>
        </p:grpSpPr>
        <p:grpSp>
          <p:nvGrpSpPr>
            <p:cNvPr id="10" name="Group 9">
              <a:extLst>
                <a:ext uri="{FF2B5EF4-FFF2-40B4-BE49-F238E27FC236}">
                  <a16:creationId xmlns:a16="http://schemas.microsoft.com/office/drawing/2014/main" id="{581F1B17-071A-DFEF-C4B7-650ABC8F88F0}"/>
                </a:ext>
              </a:extLst>
            </p:cNvPr>
            <p:cNvGrpSpPr/>
            <p:nvPr userDrawn="1"/>
          </p:nvGrpSpPr>
          <p:grpSpPr>
            <a:xfrm>
              <a:off x="6749905" y="3357980"/>
              <a:ext cx="2615622" cy="1307812"/>
              <a:chOff x="4134283" y="2768888"/>
              <a:chExt cx="2615622" cy="1307812"/>
            </a:xfrm>
          </p:grpSpPr>
          <p:sp>
            <p:nvSpPr>
              <p:cNvPr id="21" name="Arc 47">
                <a:extLst>
                  <a:ext uri="{FF2B5EF4-FFF2-40B4-BE49-F238E27FC236}">
                    <a16:creationId xmlns:a16="http://schemas.microsoft.com/office/drawing/2014/main" id="{62AE3D14-CA88-B88C-083A-FB9EDC26CF66}"/>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22" name="Arc 48">
                <a:extLst>
                  <a:ext uri="{FF2B5EF4-FFF2-40B4-BE49-F238E27FC236}">
                    <a16:creationId xmlns:a16="http://schemas.microsoft.com/office/drawing/2014/main" id="{1C198DB0-8CA2-1A60-6ADA-E84FC85E0EBA}"/>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grpSp>
        <p:grpSp>
          <p:nvGrpSpPr>
            <p:cNvPr id="12" name="Group 11">
              <a:extLst>
                <a:ext uri="{FF2B5EF4-FFF2-40B4-BE49-F238E27FC236}">
                  <a16:creationId xmlns:a16="http://schemas.microsoft.com/office/drawing/2014/main" id="{FA371D17-6C5D-B19D-B2E8-BE5063B2C5E2}"/>
                </a:ext>
              </a:extLst>
            </p:cNvPr>
            <p:cNvGrpSpPr/>
            <p:nvPr userDrawn="1"/>
          </p:nvGrpSpPr>
          <p:grpSpPr>
            <a:xfrm>
              <a:off x="4134283" y="3357980"/>
              <a:ext cx="2615622" cy="1307812"/>
              <a:chOff x="4134283" y="2768888"/>
              <a:chExt cx="2615622" cy="1307812"/>
            </a:xfrm>
          </p:grpSpPr>
          <p:sp>
            <p:nvSpPr>
              <p:cNvPr id="19" name="Arc 47">
                <a:extLst>
                  <a:ext uri="{FF2B5EF4-FFF2-40B4-BE49-F238E27FC236}">
                    <a16:creationId xmlns:a16="http://schemas.microsoft.com/office/drawing/2014/main" id="{E97B1A77-13E9-076F-C9EC-8910BE6CA617}"/>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20" name="Arc 48">
                <a:extLst>
                  <a:ext uri="{FF2B5EF4-FFF2-40B4-BE49-F238E27FC236}">
                    <a16:creationId xmlns:a16="http://schemas.microsoft.com/office/drawing/2014/main" id="{580EFB7C-1AE1-9F5D-5909-EAC6951E0BB7}"/>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grpSp>
        <p:grpSp>
          <p:nvGrpSpPr>
            <p:cNvPr id="13" name="Group 12">
              <a:extLst>
                <a:ext uri="{FF2B5EF4-FFF2-40B4-BE49-F238E27FC236}">
                  <a16:creationId xmlns:a16="http://schemas.microsoft.com/office/drawing/2014/main" id="{CE1BD2ED-6C69-571D-A5A6-D86D46E106BA}"/>
                </a:ext>
              </a:extLst>
            </p:cNvPr>
            <p:cNvGrpSpPr/>
            <p:nvPr userDrawn="1"/>
          </p:nvGrpSpPr>
          <p:grpSpPr>
            <a:xfrm>
              <a:off x="4134283" y="3357980"/>
              <a:ext cx="2615622" cy="1307812"/>
              <a:chOff x="4134283" y="2775094"/>
              <a:chExt cx="2615622" cy="1307812"/>
            </a:xfrm>
          </p:grpSpPr>
          <p:sp>
            <p:nvSpPr>
              <p:cNvPr id="17" name="Arc 16">
                <a:extLst>
                  <a:ext uri="{FF2B5EF4-FFF2-40B4-BE49-F238E27FC236}">
                    <a16:creationId xmlns:a16="http://schemas.microsoft.com/office/drawing/2014/main" id="{38D6874D-0B7E-F11A-8FEB-EB13D1F9D469}"/>
                  </a:ext>
                </a:extLst>
              </p:cNvPr>
              <p:cNvSpPr/>
              <p:nvPr userDrawn="1"/>
            </p:nvSpPr>
            <p:spPr>
              <a:xfrm>
                <a:off x="4134283" y="2775094"/>
                <a:ext cx="1307811" cy="1307812"/>
              </a:xfrm>
              <a:prstGeom prst="arc">
                <a:avLst>
                  <a:gd name="adj1" fmla="val 10792152"/>
                  <a:gd name="adj2" fmla="val 0"/>
                </a:avLst>
              </a:prstGeom>
              <a:ln w="57150" cap="r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18" name="Arc 17">
                <a:extLst>
                  <a:ext uri="{FF2B5EF4-FFF2-40B4-BE49-F238E27FC236}">
                    <a16:creationId xmlns:a16="http://schemas.microsoft.com/office/drawing/2014/main" id="{787D6E92-F139-0187-5027-354FBCD86E92}"/>
                  </a:ext>
                </a:extLst>
              </p:cNvPr>
              <p:cNvSpPr/>
              <p:nvPr userDrawn="1"/>
            </p:nvSpPr>
            <p:spPr>
              <a:xfrm flipV="1">
                <a:off x="5442094" y="2775094"/>
                <a:ext cx="1307811" cy="1307812"/>
              </a:xfrm>
              <a:prstGeom prst="arc">
                <a:avLst>
                  <a:gd name="adj1" fmla="val 10790197"/>
                  <a:gd name="adj2" fmla="val 0"/>
                </a:avLst>
              </a:prstGeom>
              <a:ln w="57150" cap="r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grpSp>
        <p:grpSp>
          <p:nvGrpSpPr>
            <p:cNvPr id="14" name="Group 13">
              <a:extLst>
                <a:ext uri="{FF2B5EF4-FFF2-40B4-BE49-F238E27FC236}">
                  <a16:creationId xmlns:a16="http://schemas.microsoft.com/office/drawing/2014/main" id="{2F292C11-4059-21AA-3BB0-D1228061B270}"/>
                </a:ext>
              </a:extLst>
            </p:cNvPr>
            <p:cNvGrpSpPr/>
            <p:nvPr userDrawn="1"/>
          </p:nvGrpSpPr>
          <p:grpSpPr>
            <a:xfrm>
              <a:off x="6749905" y="3357980"/>
              <a:ext cx="2615622" cy="1307812"/>
              <a:chOff x="4134283" y="2775094"/>
              <a:chExt cx="2615622" cy="1307812"/>
            </a:xfrm>
          </p:grpSpPr>
          <p:sp>
            <p:nvSpPr>
              <p:cNvPr id="15" name="Arc 14">
                <a:extLst>
                  <a:ext uri="{FF2B5EF4-FFF2-40B4-BE49-F238E27FC236}">
                    <a16:creationId xmlns:a16="http://schemas.microsoft.com/office/drawing/2014/main" id="{682FAAD4-6A94-7DCE-7476-C6026EADD3FB}"/>
                  </a:ext>
                </a:extLst>
              </p:cNvPr>
              <p:cNvSpPr/>
              <p:nvPr userDrawn="1"/>
            </p:nvSpPr>
            <p:spPr>
              <a:xfrm>
                <a:off x="4134283" y="2775094"/>
                <a:ext cx="1307811" cy="1307812"/>
              </a:xfrm>
              <a:prstGeom prst="arc">
                <a:avLst>
                  <a:gd name="adj1" fmla="val 10792152"/>
                  <a:gd name="adj2" fmla="val 0"/>
                </a:avLst>
              </a:prstGeom>
              <a:ln w="57150" cap="r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16" name="Arc 15">
                <a:extLst>
                  <a:ext uri="{FF2B5EF4-FFF2-40B4-BE49-F238E27FC236}">
                    <a16:creationId xmlns:a16="http://schemas.microsoft.com/office/drawing/2014/main" id="{F2D17A48-42C4-2192-FB33-3448C1A4C947}"/>
                  </a:ext>
                </a:extLst>
              </p:cNvPr>
              <p:cNvSpPr/>
              <p:nvPr userDrawn="1"/>
            </p:nvSpPr>
            <p:spPr>
              <a:xfrm flipV="1">
                <a:off x="5442094" y="2775094"/>
                <a:ext cx="1307811" cy="1307812"/>
              </a:xfrm>
              <a:prstGeom prst="arc">
                <a:avLst>
                  <a:gd name="adj1" fmla="val 10790197"/>
                  <a:gd name="adj2" fmla="val 0"/>
                </a:avLst>
              </a:prstGeom>
              <a:ln w="57150" cap="r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grpSp>
      </p:grpSp>
      <p:grpSp>
        <p:nvGrpSpPr>
          <p:cNvPr id="3" name="Group 2">
            <a:extLst>
              <a:ext uri="{FF2B5EF4-FFF2-40B4-BE49-F238E27FC236}">
                <a16:creationId xmlns:a16="http://schemas.microsoft.com/office/drawing/2014/main" id="{86A4D924-04F0-93DB-159D-A82EE770A921}"/>
              </a:ext>
            </a:extLst>
          </p:cNvPr>
          <p:cNvGrpSpPr/>
          <p:nvPr userDrawn="1"/>
        </p:nvGrpSpPr>
        <p:grpSpPr>
          <a:xfrm>
            <a:off x="11299825" y="584994"/>
            <a:ext cx="304800" cy="87880"/>
            <a:chOff x="587375" y="584994"/>
            <a:chExt cx="304800" cy="87880"/>
          </a:xfrm>
        </p:grpSpPr>
        <p:cxnSp>
          <p:nvCxnSpPr>
            <p:cNvPr id="4" name="Straight Connector 3">
              <a:extLst>
                <a:ext uri="{FF2B5EF4-FFF2-40B4-BE49-F238E27FC236}">
                  <a16:creationId xmlns:a16="http://schemas.microsoft.com/office/drawing/2014/main" id="{A836DCB7-EA86-8BF4-14F8-B1022039F83D}"/>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5C3E817-D857-4674-CBF5-8C8F31D31631}"/>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6" name="Title 1">
            <a:extLst>
              <a:ext uri="{FF2B5EF4-FFF2-40B4-BE49-F238E27FC236}">
                <a16:creationId xmlns:a16="http://schemas.microsoft.com/office/drawing/2014/main" id="{57E701DB-A22C-CC4C-3C13-637534C818BF}"/>
              </a:ext>
            </a:extLst>
          </p:cNvPr>
          <p:cNvSpPr>
            <a:spLocks noGrp="1"/>
          </p:cNvSpPr>
          <p:nvPr>
            <p:ph type="title"/>
          </p:nvPr>
        </p:nvSpPr>
        <p:spPr>
          <a:xfrm>
            <a:off x="982662" y="584201"/>
            <a:ext cx="10226675" cy="781058"/>
          </a:xfrm>
        </p:spPr>
        <p:txBody>
          <a:bodyPr vert="horz" lIns="91440" tIns="45720" rIns="91440" bIns="45720" rtlCol="0" anchor="t">
            <a:noAutofit/>
          </a:bodyPr>
          <a:lstStyle>
            <a:lvl1pPr marL="0" indent="0" algn="ctr">
              <a:buFont typeface="Arial" panose="020B0604020202020204" pitchFamily="34" charset="0"/>
              <a:buNone/>
              <a:defRPr lang="en-US" sz="4400" dirty="0"/>
            </a:lvl1pPr>
          </a:lstStyle>
          <a:p>
            <a:pPr lvl="0"/>
            <a:r>
              <a:rPr lang="en-US" dirty="0"/>
              <a:t>Click to edit Master title style</a:t>
            </a:r>
          </a:p>
        </p:txBody>
      </p:sp>
      <p:sp>
        <p:nvSpPr>
          <p:cNvPr id="8" name="Text Placeholder 7">
            <a:extLst>
              <a:ext uri="{FF2B5EF4-FFF2-40B4-BE49-F238E27FC236}">
                <a16:creationId xmlns:a16="http://schemas.microsoft.com/office/drawing/2014/main" id="{BC61C2C9-4D10-ED6D-CCC2-1E9F1FDD2A47}"/>
              </a:ext>
            </a:extLst>
          </p:cNvPr>
          <p:cNvSpPr>
            <a:spLocks noGrp="1"/>
          </p:cNvSpPr>
          <p:nvPr>
            <p:ph type="body" sz="quarter" idx="13"/>
          </p:nvPr>
        </p:nvSpPr>
        <p:spPr>
          <a:xfrm>
            <a:off x="590789" y="2967758"/>
            <a:ext cx="2638185" cy="423333"/>
          </a:xfrm>
          <a:noFill/>
        </p:spPr>
        <p:txBody>
          <a:bodyPr wrap="square" rtlCol="0" anchor="t">
            <a:noAutofit/>
          </a:bodyPr>
          <a:lstStyle>
            <a:lvl1pPr marL="0" indent="0" algn="r">
              <a:buNone/>
              <a:defRPr lang="en-US" sz="1800" b="1" dirty="0">
                <a:solidFill>
                  <a:schemeClr val="tx1">
                    <a:lumMod val="75000"/>
                    <a:lumOff val="25000"/>
                  </a:schemeClr>
                </a:solidFill>
              </a:defRPr>
            </a:lvl1pPr>
          </a:lstStyle>
          <a:p>
            <a:pPr marL="228600" lvl="0" indent="-228600"/>
            <a:r>
              <a:rPr lang="en-US" dirty="0"/>
              <a:t>Click to edit Master</a:t>
            </a:r>
          </a:p>
        </p:txBody>
      </p:sp>
      <p:sp>
        <p:nvSpPr>
          <p:cNvPr id="9" name="Text Placeholder 7">
            <a:extLst>
              <a:ext uri="{FF2B5EF4-FFF2-40B4-BE49-F238E27FC236}">
                <a16:creationId xmlns:a16="http://schemas.microsoft.com/office/drawing/2014/main" id="{573D6B2A-4BEB-40DA-D4B7-5D6711B95BFB}"/>
              </a:ext>
            </a:extLst>
          </p:cNvPr>
          <p:cNvSpPr>
            <a:spLocks noGrp="1"/>
          </p:cNvSpPr>
          <p:nvPr>
            <p:ph type="body" sz="quarter" idx="16"/>
          </p:nvPr>
        </p:nvSpPr>
        <p:spPr>
          <a:xfrm>
            <a:off x="587375" y="3751093"/>
            <a:ext cx="2638185" cy="838094"/>
          </a:xfrm>
        </p:spPr>
        <p:txBody>
          <a:bodyPr anchor="t">
            <a:noAutofit/>
          </a:bodyPr>
          <a:lstStyle>
            <a:lvl1pPr marL="0" indent="0" algn="r">
              <a:lnSpc>
                <a:spcPct val="100000"/>
              </a:lnSpc>
              <a:spcBef>
                <a:spcPts val="0"/>
              </a:spcBef>
              <a:buFont typeface="Arial" panose="020B0604020202020204" pitchFamily="34" charse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1" name="Text Placeholder 7">
            <a:extLst>
              <a:ext uri="{FF2B5EF4-FFF2-40B4-BE49-F238E27FC236}">
                <a16:creationId xmlns:a16="http://schemas.microsoft.com/office/drawing/2014/main" id="{5CC23EF0-CCB9-7631-5893-173C23662EED}"/>
              </a:ext>
            </a:extLst>
          </p:cNvPr>
          <p:cNvSpPr>
            <a:spLocks noGrp="1"/>
          </p:cNvSpPr>
          <p:nvPr>
            <p:ph type="body" sz="quarter" idx="17" hasCustomPrompt="1"/>
          </p:nvPr>
        </p:nvSpPr>
        <p:spPr>
          <a:xfrm>
            <a:off x="3499555" y="3657132"/>
            <a:ext cx="1260000" cy="324000"/>
          </a:xfrm>
          <a:noFill/>
        </p:spPr>
        <p:txBody>
          <a:bodyPr wrap="square" rtlCol="0" anchor="ctr">
            <a:noAutofit/>
          </a:bodyPr>
          <a:lstStyle>
            <a:lvl1pPr marL="0" indent="0">
              <a:buNone/>
              <a:defRPr lang="en-US" sz="1700" b="1" dirty="0">
                <a:solidFill>
                  <a:schemeClr val="tx1">
                    <a:lumMod val="75000"/>
                    <a:lumOff val="25000"/>
                  </a:schemeClr>
                </a:solidFill>
              </a:defRPr>
            </a:lvl1pPr>
          </a:lstStyle>
          <a:p>
            <a:pPr marL="57150" lvl="0" indent="-285750" algn="ctr"/>
            <a:r>
              <a:rPr lang="en-US" dirty="0"/>
              <a:t>Milestone</a:t>
            </a:r>
          </a:p>
        </p:txBody>
      </p:sp>
      <p:sp>
        <p:nvSpPr>
          <p:cNvPr id="39" name="Text Placeholder 7">
            <a:extLst>
              <a:ext uri="{FF2B5EF4-FFF2-40B4-BE49-F238E27FC236}">
                <a16:creationId xmlns:a16="http://schemas.microsoft.com/office/drawing/2014/main" id="{5F1CF3D7-D6F0-00E0-514C-BE0D7B4F1BB9}"/>
              </a:ext>
            </a:extLst>
          </p:cNvPr>
          <p:cNvSpPr>
            <a:spLocks noGrp="1"/>
          </p:cNvSpPr>
          <p:nvPr>
            <p:ph type="body" sz="quarter" idx="21"/>
          </p:nvPr>
        </p:nvSpPr>
        <p:spPr>
          <a:xfrm>
            <a:off x="4116706" y="4651576"/>
            <a:ext cx="2638185" cy="423333"/>
          </a:xfrm>
          <a:noFill/>
        </p:spPr>
        <p:txBody>
          <a:bodyPr wrap="square" rtlCol="0" anchor="t">
            <a:noAutofit/>
          </a:bodyPr>
          <a:lstStyle>
            <a:lvl1pPr marL="0" indent="0" algn="ctr">
              <a:buNone/>
              <a:defRPr lang="en-US" sz="1800" b="1" dirty="0">
                <a:solidFill>
                  <a:schemeClr val="tx1">
                    <a:lumMod val="75000"/>
                    <a:lumOff val="25000"/>
                  </a:schemeClr>
                </a:solidFill>
              </a:defRPr>
            </a:lvl1pPr>
          </a:lstStyle>
          <a:p>
            <a:pPr marL="228600" lvl="0" indent="-228600"/>
            <a:r>
              <a:rPr lang="en-US" dirty="0"/>
              <a:t>Click to edit Master</a:t>
            </a:r>
          </a:p>
        </p:txBody>
      </p:sp>
      <p:sp>
        <p:nvSpPr>
          <p:cNvPr id="40" name="Text Placeholder 7">
            <a:extLst>
              <a:ext uri="{FF2B5EF4-FFF2-40B4-BE49-F238E27FC236}">
                <a16:creationId xmlns:a16="http://schemas.microsoft.com/office/drawing/2014/main" id="{EE110014-5113-3EAB-EA0C-2C4A0D26AC43}"/>
              </a:ext>
            </a:extLst>
          </p:cNvPr>
          <p:cNvSpPr>
            <a:spLocks noGrp="1"/>
          </p:cNvSpPr>
          <p:nvPr>
            <p:ph type="body" sz="quarter" idx="22"/>
          </p:nvPr>
        </p:nvSpPr>
        <p:spPr>
          <a:xfrm>
            <a:off x="4113292" y="5434911"/>
            <a:ext cx="2638185" cy="838094"/>
          </a:xfrm>
        </p:spPr>
        <p:txBody>
          <a:bodyPr anchor="t">
            <a:noAutofit/>
          </a:bodyPr>
          <a:lstStyle>
            <a:lvl1pPr marL="0" indent="0" algn="ctr">
              <a:lnSpc>
                <a:spcPct val="100000"/>
              </a:lnSpc>
              <a:spcBef>
                <a:spcPts val="0"/>
              </a:spcBef>
              <a:buFont typeface="Arial" panose="020B0604020202020204" pitchFamily="34" charse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41" name="Text Placeholder 7">
            <a:extLst>
              <a:ext uri="{FF2B5EF4-FFF2-40B4-BE49-F238E27FC236}">
                <a16:creationId xmlns:a16="http://schemas.microsoft.com/office/drawing/2014/main" id="{B0B2218D-7892-865A-9269-8F7CB77EF6E9}"/>
              </a:ext>
            </a:extLst>
          </p:cNvPr>
          <p:cNvSpPr>
            <a:spLocks noGrp="1"/>
          </p:cNvSpPr>
          <p:nvPr>
            <p:ph type="body" sz="quarter" idx="23" hasCustomPrompt="1"/>
          </p:nvPr>
        </p:nvSpPr>
        <p:spPr>
          <a:xfrm>
            <a:off x="4818701" y="3657132"/>
            <a:ext cx="1260000" cy="324000"/>
          </a:xfrm>
          <a:noFill/>
        </p:spPr>
        <p:txBody>
          <a:bodyPr wrap="square" rtlCol="0" anchor="ctr">
            <a:noAutofit/>
          </a:bodyPr>
          <a:lstStyle>
            <a:lvl1pPr marL="0" indent="0">
              <a:buNone/>
              <a:defRPr lang="en-US" sz="1700" b="1" dirty="0">
                <a:solidFill>
                  <a:schemeClr val="tx1">
                    <a:lumMod val="75000"/>
                    <a:lumOff val="25000"/>
                  </a:schemeClr>
                </a:solidFill>
              </a:defRPr>
            </a:lvl1pPr>
          </a:lstStyle>
          <a:p>
            <a:pPr marL="57150" lvl="0" indent="-285750" algn="ctr"/>
            <a:r>
              <a:rPr lang="en-US" dirty="0"/>
              <a:t>Milestone</a:t>
            </a:r>
          </a:p>
        </p:txBody>
      </p:sp>
      <p:sp>
        <p:nvSpPr>
          <p:cNvPr id="44" name="Text Placeholder 7">
            <a:extLst>
              <a:ext uri="{FF2B5EF4-FFF2-40B4-BE49-F238E27FC236}">
                <a16:creationId xmlns:a16="http://schemas.microsoft.com/office/drawing/2014/main" id="{963E044A-0854-3254-F81C-5F8453A186CB}"/>
              </a:ext>
            </a:extLst>
          </p:cNvPr>
          <p:cNvSpPr>
            <a:spLocks noGrp="1"/>
          </p:cNvSpPr>
          <p:nvPr>
            <p:ph type="body" sz="quarter" idx="26"/>
          </p:nvPr>
        </p:nvSpPr>
        <p:spPr>
          <a:xfrm>
            <a:off x="5434571" y="1495031"/>
            <a:ext cx="2638185" cy="423333"/>
          </a:xfrm>
          <a:noFill/>
        </p:spPr>
        <p:txBody>
          <a:bodyPr wrap="square" rtlCol="0" anchor="t">
            <a:noAutofit/>
          </a:bodyPr>
          <a:lstStyle>
            <a:lvl1pPr marL="0" indent="0" algn="ctr">
              <a:buNone/>
              <a:defRPr lang="en-US" sz="1800" b="1" dirty="0">
                <a:solidFill>
                  <a:schemeClr val="tx1">
                    <a:lumMod val="75000"/>
                    <a:lumOff val="25000"/>
                  </a:schemeClr>
                </a:solidFill>
              </a:defRPr>
            </a:lvl1pPr>
          </a:lstStyle>
          <a:p>
            <a:pPr marL="228600" lvl="0" indent="-228600"/>
            <a:r>
              <a:rPr lang="en-US" dirty="0"/>
              <a:t>Click to edit Master</a:t>
            </a:r>
          </a:p>
        </p:txBody>
      </p:sp>
      <p:sp>
        <p:nvSpPr>
          <p:cNvPr id="45" name="Text Placeholder 7">
            <a:extLst>
              <a:ext uri="{FF2B5EF4-FFF2-40B4-BE49-F238E27FC236}">
                <a16:creationId xmlns:a16="http://schemas.microsoft.com/office/drawing/2014/main" id="{F4A60265-606F-B99A-2B16-D7324BEBA729}"/>
              </a:ext>
            </a:extLst>
          </p:cNvPr>
          <p:cNvSpPr>
            <a:spLocks noGrp="1"/>
          </p:cNvSpPr>
          <p:nvPr>
            <p:ph type="body" sz="quarter" idx="27"/>
          </p:nvPr>
        </p:nvSpPr>
        <p:spPr>
          <a:xfrm>
            <a:off x="5431157" y="2278366"/>
            <a:ext cx="2638185" cy="838094"/>
          </a:xfrm>
        </p:spPr>
        <p:txBody>
          <a:bodyPr anchor="t">
            <a:noAutofit/>
          </a:bodyPr>
          <a:lstStyle>
            <a:lvl1pPr marL="0" indent="0" algn="ctr">
              <a:lnSpc>
                <a:spcPct val="100000"/>
              </a:lnSpc>
              <a:spcBef>
                <a:spcPts val="0"/>
              </a:spcBef>
              <a:buFont typeface="Arial" panose="020B0604020202020204" pitchFamily="34" charse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46" name="Text Placeholder 7">
            <a:extLst>
              <a:ext uri="{FF2B5EF4-FFF2-40B4-BE49-F238E27FC236}">
                <a16:creationId xmlns:a16="http://schemas.microsoft.com/office/drawing/2014/main" id="{98828D7D-0668-CA35-2CAD-FC717E71C5DC}"/>
              </a:ext>
            </a:extLst>
          </p:cNvPr>
          <p:cNvSpPr>
            <a:spLocks noGrp="1"/>
          </p:cNvSpPr>
          <p:nvPr>
            <p:ph type="body" sz="quarter" idx="28" hasCustomPrompt="1"/>
          </p:nvPr>
        </p:nvSpPr>
        <p:spPr>
          <a:xfrm>
            <a:off x="6137847" y="3657132"/>
            <a:ext cx="1260000" cy="324000"/>
          </a:xfrm>
          <a:noFill/>
        </p:spPr>
        <p:txBody>
          <a:bodyPr wrap="square" rtlCol="0" anchor="ctr">
            <a:noAutofit/>
          </a:bodyPr>
          <a:lstStyle>
            <a:lvl1pPr marL="0" indent="0">
              <a:buNone/>
              <a:defRPr lang="en-US" sz="1700" b="1" dirty="0">
                <a:solidFill>
                  <a:schemeClr val="tx1">
                    <a:lumMod val="75000"/>
                    <a:lumOff val="25000"/>
                  </a:schemeClr>
                </a:solidFill>
              </a:defRPr>
            </a:lvl1pPr>
          </a:lstStyle>
          <a:p>
            <a:pPr marL="57150" lvl="0" indent="-285750" algn="ctr"/>
            <a:r>
              <a:rPr lang="en-US" dirty="0"/>
              <a:t>Milestone</a:t>
            </a:r>
          </a:p>
        </p:txBody>
      </p:sp>
      <p:sp>
        <p:nvSpPr>
          <p:cNvPr id="49" name="Text Placeholder 7">
            <a:extLst>
              <a:ext uri="{FF2B5EF4-FFF2-40B4-BE49-F238E27FC236}">
                <a16:creationId xmlns:a16="http://schemas.microsoft.com/office/drawing/2014/main" id="{DCE45788-7A79-F6B2-443A-427BE234AC1C}"/>
              </a:ext>
            </a:extLst>
          </p:cNvPr>
          <p:cNvSpPr>
            <a:spLocks noGrp="1"/>
          </p:cNvSpPr>
          <p:nvPr>
            <p:ph type="body" sz="quarter" idx="31"/>
          </p:nvPr>
        </p:nvSpPr>
        <p:spPr>
          <a:xfrm>
            <a:off x="8966440" y="2967758"/>
            <a:ext cx="2638185" cy="423333"/>
          </a:xfrm>
          <a:noFill/>
        </p:spPr>
        <p:txBody>
          <a:bodyPr wrap="square" rtlCol="0" anchor="t">
            <a:noAutofit/>
          </a:bodyPr>
          <a:lstStyle>
            <a:lvl1pPr marL="0" indent="0">
              <a:buNone/>
              <a:defRPr lang="en-US" sz="1800" b="1" dirty="0">
                <a:solidFill>
                  <a:schemeClr val="tx1">
                    <a:lumMod val="75000"/>
                    <a:lumOff val="25000"/>
                  </a:schemeClr>
                </a:solidFill>
              </a:defRPr>
            </a:lvl1pPr>
          </a:lstStyle>
          <a:p>
            <a:pPr marL="228600" lvl="0" indent="-228600"/>
            <a:r>
              <a:rPr lang="en-US" dirty="0"/>
              <a:t>Click to edit Master</a:t>
            </a:r>
          </a:p>
        </p:txBody>
      </p:sp>
      <p:sp>
        <p:nvSpPr>
          <p:cNvPr id="50" name="Text Placeholder 7">
            <a:extLst>
              <a:ext uri="{FF2B5EF4-FFF2-40B4-BE49-F238E27FC236}">
                <a16:creationId xmlns:a16="http://schemas.microsoft.com/office/drawing/2014/main" id="{42F4A986-934A-4734-9712-8262BC7D9CF3}"/>
              </a:ext>
            </a:extLst>
          </p:cNvPr>
          <p:cNvSpPr>
            <a:spLocks noGrp="1"/>
          </p:cNvSpPr>
          <p:nvPr>
            <p:ph type="body" sz="quarter" idx="32"/>
          </p:nvPr>
        </p:nvSpPr>
        <p:spPr>
          <a:xfrm>
            <a:off x="8963026" y="3751093"/>
            <a:ext cx="2638185" cy="838094"/>
          </a:xfrm>
        </p:spPr>
        <p:txBody>
          <a:bodyPr anchor="t">
            <a:noAutofit/>
          </a:bodyPr>
          <a:lstStyle>
            <a:lvl1pPr marL="0" indent="0">
              <a:lnSpc>
                <a:spcPct val="100000"/>
              </a:lnSpc>
              <a:spcBef>
                <a:spcPts val="0"/>
              </a:spcBef>
              <a:buFont typeface="Arial" panose="020B0604020202020204" pitchFamily="34" charse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51" name="Text Placeholder 7">
            <a:extLst>
              <a:ext uri="{FF2B5EF4-FFF2-40B4-BE49-F238E27FC236}">
                <a16:creationId xmlns:a16="http://schemas.microsoft.com/office/drawing/2014/main" id="{186262C1-71EC-CE23-F6A4-6036450E58AA}"/>
              </a:ext>
            </a:extLst>
          </p:cNvPr>
          <p:cNvSpPr>
            <a:spLocks noGrp="1"/>
          </p:cNvSpPr>
          <p:nvPr>
            <p:ph type="body" sz="quarter" idx="33" hasCustomPrompt="1"/>
          </p:nvPr>
        </p:nvSpPr>
        <p:spPr>
          <a:xfrm>
            <a:off x="7456994" y="3657132"/>
            <a:ext cx="1260000" cy="324000"/>
          </a:xfrm>
          <a:noFill/>
        </p:spPr>
        <p:txBody>
          <a:bodyPr wrap="square" rtlCol="0" anchor="ctr">
            <a:noAutofit/>
          </a:bodyPr>
          <a:lstStyle>
            <a:lvl1pPr marL="0" indent="0">
              <a:buNone/>
              <a:defRPr lang="en-US" sz="1700" b="1" dirty="0">
                <a:solidFill>
                  <a:schemeClr val="tx1">
                    <a:lumMod val="75000"/>
                    <a:lumOff val="25000"/>
                  </a:schemeClr>
                </a:solidFill>
              </a:defRPr>
            </a:lvl1pPr>
          </a:lstStyle>
          <a:p>
            <a:pPr marL="57150" lvl="0" indent="-285750" algn="ctr"/>
            <a:r>
              <a:rPr lang="en-US" dirty="0"/>
              <a:t>Milestone</a:t>
            </a:r>
          </a:p>
        </p:txBody>
      </p:sp>
      <p:sp>
        <p:nvSpPr>
          <p:cNvPr id="23" name="Rectangle 22">
            <a:extLst>
              <a:ext uri="{FF2B5EF4-FFF2-40B4-BE49-F238E27FC236}">
                <a16:creationId xmlns:a16="http://schemas.microsoft.com/office/drawing/2014/main" id="{D2C5C974-FD8D-C29F-00F5-915EDA7E0E75}"/>
              </a:ext>
            </a:extLst>
          </p:cNvPr>
          <p:cNvSpPr/>
          <p:nvPr userDrawn="1"/>
        </p:nvSpPr>
        <p:spPr>
          <a:xfrm>
            <a:off x="0" y="6273004"/>
            <a:ext cx="12191999" cy="584993"/>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a:buFont typeface="Arial" panose="020B0604020202020204" pitchFamily="34" charset="0"/>
              <a:buNone/>
            </a:pPr>
            <a:endParaRPr lang="en-US"/>
          </a:p>
        </p:txBody>
      </p:sp>
    </p:spTree>
    <p:extLst>
      <p:ext uri="{BB962C8B-B14F-4D97-AF65-F5344CB8AC3E}">
        <p14:creationId xmlns:p14="http://schemas.microsoft.com/office/powerpoint/2010/main" val="29916244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meline I60V7">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DC58569-A743-E665-D540-B481B64E8459}"/>
              </a:ext>
            </a:extLst>
          </p:cNvPr>
          <p:cNvGrpSpPr/>
          <p:nvPr userDrawn="1"/>
        </p:nvGrpSpPr>
        <p:grpSpPr>
          <a:xfrm>
            <a:off x="2827762" y="3165226"/>
            <a:ext cx="6539055" cy="1307812"/>
            <a:chOff x="3480378" y="3357980"/>
            <a:chExt cx="6539055" cy="1307812"/>
          </a:xfrm>
        </p:grpSpPr>
        <p:sp>
          <p:nvSpPr>
            <p:cNvPr id="12" name="Arc 47">
              <a:extLst>
                <a:ext uri="{FF2B5EF4-FFF2-40B4-BE49-F238E27FC236}">
                  <a16:creationId xmlns:a16="http://schemas.microsoft.com/office/drawing/2014/main" id="{1799DBCE-3CDD-CE06-DCD3-E33D796CFBF5}"/>
                </a:ext>
              </a:extLst>
            </p:cNvPr>
            <p:cNvSpPr/>
            <p:nvPr userDrawn="1"/>
          </p:nvSpPr>
          <p:spPr>
            <a:xfrm>
              <a:off x="871162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13" name="Arc 47">
              <a:extLst>
                <a:ext uri="{FF2B5EF4-FFF2-40B4-BE49-F238E27FC236}">
                  <a16:creationId xmlns:a16="http://schemas.microsoft.com/office/drawing/2014/main" id="{D2BB6497-C9ED-231A-3D46-236A20D91547}"/>
                </a:ext>
              </a:extLst>
            </p:cNvPr>
            <p:cNvSpPr/>
            <p:nvPr userDrawn="1"/>
          </p:nvSpPr>
          <p:spPr>
            <a:xfrm>
              <a:off x="6096000"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14" name="Arc 48">
              <a:extLst>
                <a:ext uri="{FF2B5EF4-FFF2-40B4-BE49-F238E27FC236}">
                  <a16:creationId xmlns:a16="http://schemas.microsoft.com/office/drawing/2014/main" id="{3B7F452B-F78D-F2B0-F33B-AC7925960C28}"/>
                </a:ext>
              </a:extLst>
            </p:cNvPr>
            <p:cNvSpPr/>
            <p:nvPr userDrawn="1"/>
          </p:nvSpPr>
          <p:spPr>
            <a:xfrm flipV="1">
              <a:off x="7403811"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15" name="Arc 47">
              <a:extLst>
                <a:ext uri="{FF2B5EF4-FFF2-40B4-BE49-F238E27FC236}">
                  <a16:creationId xmlns:a16="http://schemas.microsoft.com/office/drawing/2014/main" id="{F3999495-48D8-5CE9-11CD-A667A50E615F}"/>
                </a:ext>
              </a:extLst>
            </p:cNvPr>
            <p:cNvSpPr/>
            <p:nvPr userDrawn="1"/>
          </p:nvSpPr>
          <p:spPr>
            <a:xfrm>
              <a:off x="3480378"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16" name="Arc 48">
              <a:extLst>
                <a:ext uri="{FF2B5EF4-FFF2-40B4-BE49-F238E27FC236}">
                  <a16:creationId xmlns:a16="http://schemas.microsoft.com/office/drawing/2014/main" id="{63AC1403-57C4-36A3-F449-8E53AE126B46}"/>
                </a:ext>
              </a:extLst>
            </p:cNvPr>
            <p:cNvSpPr/>
            <p:nvPr userDrawn="1"/>
          </p:nvSpPr>
          <p:spPr>
            <a:xfrm flipV="1">
              <a:off x="4788189"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17" name="Arc 16">
              <a:extLst>
                <a:ext uri="{FF2B5EF4-FFF2-40B4-BE49-F238E27FC236}">
                  <a16:creationId xmlns:a16="http://schemas.microsoft.com/office/drawing/2014/main" id="{33EC7DAF-3551-94E6-E084-19FAD06C1A03}"/>
                </a:ext>
              </a:extLst>
            </p:cNvPr>
            <p:cNvSpPr/>
            <p:nvPr userDrawn="1"/>
          </p:nvSpPr>
          <p:spPr>
            <a:xfrm>
              <a:off x="3480378" y="3357980"/>
              <a:ext cx="1307811" cy="1307812"/>
            </a:xfrm>
            <a:prstGeom prst="arc">
              <a:avLst>
                <a:gd name="adj1" fmla="val 10792152"/>
                <a:gd name="adj2" fmla="val 0"/>
              </a:avLst>
            </a:prstGeom>
            <a:ln w="57150" cap="r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18" name="Arc 17">
              <a:extLst>
                <a:ext uri="{FF2B5EF4-FFF2-40B4-BE49-F238E27FC236}">
                  <a16:creationId xmlns:a16="http://schemas.microsoft.com/office/drawing/2014/main" id="{3E3B8828-CA10-E6AF-81C9-846A2AA7EC2A}"/>
                </a:ext>
              </a:extLst>
            </p:cNvPr>
            <p:cNvSpPr/>
            <p:nvPr userDrawn="1"/>
          </p:nvSpPr>
          <p:spPr>
            <a:xfrm flipV="1">
              <a:off x="4788189" y="3357980"/>
              <a:ext cx="1307811" cy="1307812"/>
            </a:xfrm>
            <a:prstGeom prst="arc">
              <a:avLst>
                <a:gd name="adj1" fmla="val 10790197"/>
                <a:gd name="adj2" fmla="val 0"/>
              </a:avLst>
            </a:prstGeom>
            <a:ln w="57150" cap="r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19" name="Arc 18">
              <a:extLst>
                <a:ext uri="{FF2B5EF4-FFF2-40B4-BE49-F238E27FC236}">
                  <a16:creationId xmlns:a16="http://schemas.microsoft.com/office/drawing/2014/main" id="{2C78BF60-1F33-C76B-4C83-FB7F261873ED}"/>
                </a:ext>
              </a:extLst>
            </p:cNvPr>
            <p:cNvSpPr/>
            <p:nvPr userDrawn="1"/>
          </p:nvSpPr>
          <p:spPr>
            <a:xfrm>
              <a:off x="6096000" y="3357980"/>
              <a:ext cx="1307811" cy="1307812"/>
            </a:xfrm>
            <a:prstGeom prst="arc">
              <a:avLst>
                <a:gd name="adj1" fmla="val 10792152"/>
                <a:gd name="adj2" fmla="val 0"/>
              </a:avLst>
            </a:prstGeom>
            <a:ln w="57150" cap="r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20" name="Arc 19">
              <a:extLst>
                <a:ext uri="{FF2B5EF4-FFF2-40B4-BE49-F238E27FC236}">
                  <a16:creationId xmlns:a16="http://schemas.microsoft.com/office/drawing/2014/main" id="{2E83B02A-572D-64E3-61A5-073ADE6A4934}"/>
                </a:ext>
              </a:extLst>
            </p:cNvPr>
            <p:cNvSpPr/>
            <p:nvPr userDrawn="1"/>
          </p:nvSpPr>
          <p:spPr>
            <a:xfrm flipV="1">
              <a:off x="7403811" y="3357980"/>
              <a:ext cx="1307811" cy="1307812"/>
            </a:xfrm>
            <a:prstGeom prst="arc">
              <a:avLst>
                <a:gd name="adj1" fmla="val 10790197"/>
                <a:gd name="adj2" fmla="val 0"/>
              </a:avLst>
            </a:prstGeom>
            <a:ln w="57150" cap="r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21" name="Arc 20">
              <a:extLst>
                <a:ext uri="{FF2B5EF4-FFF2-40B4-BE49-F238E27FC236}">
                  <a16:creationId xmlns:a16="http://schemas.microsoft.com/office/drawing/2014/main" id="{08D20091-D26D-739C-EC0D-4332030E65CF}"/>
                </a:ext>
              </a:extLst>
            </p:cNvPr>
            <p:cNvSpPr/>
            <p:nvPr userDrawn="1"/>
          </p:nvSpPr>
          <p:spPr>
            <a:xfrm>
              <a:off x="8711622" y="3357980"/>
              <a:ext cx="1307811" cy="1307812"/>
            </a:xfrm>
            <a:prstGeom prst="arc">
              <a:avLst>
                <a:gd name="adj1" fmla="val 10792152"/>
                <a:gd name="adj2" fmla="val 0"/>
              </a:avLst>
            </a:prstGeom>
            <a:ln w="57150" cap="r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grpSp>
      <p:grpSp>
        <p:nvGrpSpPr>
          <p:cNvPr id="3" name="Group 2">
            <a:extLst>
              <a:ext uri="{FF2B5EF4-FFF2-40B4-BE49-F238E27FC236}">
                <a16:creationId xmlns:a16="http://schemas.microsoft.com/office/drawing/2014/main" id="{86A4D924-04F0-93DB-159D-A82EE770A921}"/>
              </a:ext>
            </a:extLst>
          </p:cNvPr>
          <p:cNvGrpSpPr/>
          <p:nvPr userDrawn="1"/>
        </p:nvGrpSpPr>
        <p:grpSpPr>
          <a:xfrm>
            <a:off x="11299825" y="584994"/>
            <a:ext cx="304800" cy="87880"/>
            <a:chOff x="587375" y="584994"/>
            <a:chExt cx="304800" cy="87880"/>
          </a:xfrm>
        </p:grpSpPr>
        <p:cxnSp>
          <p:nvCxnSpPr>
            <p:cNvPr id="4" name="Straight Connector 3">
              <a:extLst>
                <a:ext uri="{FF2B5EF4-FFF2-40B4-BE49-F238E27FC236}">
                  <a16:creationId xmlns:a16="http://schemas.microsoft.com/office/drawing/2014/main" id="{A836DCB7-EA86-8BF4-14F8-B1022039F83D}"/>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5C3E817-D857-4674-CBF5-8C8F31D31631}"/>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6" name="Title 1">
            <a:extLst>
              <a:ext uri="{FF2B5EF4-FFF2-40B4-BE49-F238E27FC236}">
                <a16:creationId xmlns:a16="http://schemas.microsoft.com/office/drawing/2014/main" id="{57E701DB-A22C-CC4C-3C13-637534C818BF}"/>
              </a:ext>
            </a:extLst>
          </p:cNvPr>
          <p:cNvSpPr>
            <a:spLocks noGrp="1"/>
          </p:cNvSpPr>
          <p:nvPr>
            <p:ph type="title"/>
          </p:nvPr>
        </p:nvSpPr>
        <p:spPr>
          <a:xfrm>
            <a:off x="982662" y="584201"/>
            <a:ext cx="10226675" cy="781058"/>
          </a:xfrm>
        </p:spPr>
        <p:txBody>
          <a:bodyPr vert="horz" lIns="91440" tIns="45720" rIns="91440" bIns="45720" rtlCol="0" anchor="t">
            <a:noAutofit/>
          </a:bodyPr>
          <a:lstStyle>
            <a:lvl1pPr marL="0" indent="0" algn="ctr">
              <a:buFont typeface="Arial" panose="020B0604020202020204" pitchFamily="34" charset="0"/>
              <a:buNone/>
              <a:defRPr lang="en-US" sz="4400" dirty="0"/>
            </a:lvl1pPr>
          </a:lstStyle>
          <a:p>
            <a:pPr lvl="0"/>
            <a:r>
              <a:rPr lang="en-US" dirty="0"/>
              <a:t>Click to edit Master title style</a:t>
            </a:r>
          </a:p>
        </p:txBody>
      </p:sp>
      <p:sp>
        <p:nvSpPr>
          <p:cNvPr id="8" name="Text Placeholder 7">
            <a:extLst>
              <a:ext uri="{FF2B5EF4-FFF2-40B4-BE49-F238E27FC236}">
                <a16:creationId xmlns:a16="http://schemas.microsoft.com/office/drawing/2014/main" id="{BC61C2C9-4D10-ED6D-CCC2-1E9F1FDD2A47}"/>
              </a:ext>
            </a:extLst>
          </p:cNvPr>
          <p:cNvSpPr>
            <a:spLocks noGrp="1"/>
          </p:cNvSpPr>
          <p:nvPr>
            <p:ph type="body" sz="quarter" idx="13"/>
          </p:nvPr>
        </p:nvSpPr>
        <p:spPr>
          <a:xfrm>
            <a:off x="2442816" y="1489839"/>
            <a:ext cx="2067502" cy="423333"/>
          </a:xfrm>
          <a:noFill/>
        </p:spPr>
        <p:txBody>
          <a:bodyPr wrap="square" rtlCol="0" anchor="t">
            <a:noAutofit/>
          </a:bodyPr>
          <a:lstStyle>
            <a:lvl1pPr marL="0" indent="0" algn="ctr">
              <a:buNone/>
              <a:defRPr lang="en-US" sz="1400" b="1" dirty="0">
                <a:solidFill>
                  <a:schemeClr val="tx1">
                    <a:lumMod val="75000"/>
                    <a:lumOff val="25000"/>
                  </a:schemeClr>
                </a:solidFill>
              </a:defRPr>
            </a:lvl1pPr>
          </a:lstStyle>
          <a:p>
            <a:pPr marL="228600" lvl="0" indent="-228600"/>
            <a:r>
              <a:rPr lang="en-US" dirty="0"/>
              <a:t>Click to edit Master</a:t>
            </a:r>
          </a:p>
        </p:txBody>
      </p:sp>
      <p:sp>
        <p:nvSpPr>
          <p:cNvPr id="9" name="Text Placeholder 7">
            <a:extLst>
              <a:ext uri="{FF2B5EF4-FFF2-40B4-BE49-F238E27FC236}">
                <a16:creationId xmlns:a16="http://schemas.microsoft.com/office/drawing/2014/main" id="{573D6B2A-4BEB-40DA-D4B7-5D6711B95BFB}"/>
              </a:ext>
            </a:extLst>
          </p:cNvPr>
          <p:cNvSpPr>
            <a:spLocks noGrp="1"/>
          </p:cNvSpPr>
          <p:nvPr>
            <p:ph type="body" sz="quarter" idx="16"/>
          </p:nvPr>
        </p:nvSpPr>
        <p:spPr>
          <a:xfrm>
            <a:off x="2439402" y="2273173"/>
            <a:ext cx="2067502" cy="838800"/>
          </a:xfrm>
        </p:spPr>
        <p:txBody>
          <a:bodyPr anchor="t">
            <a:noAutofit/>
          </a:bodyPr>
          <a:lstStyle>
            <a:lvl1pPr marL="0" indent="0" algn="ctr">
              <a:lnSpc>
                <a:spcPct val="100000"/>
              </a:lnSpc>
              <a:spcBef>
                <a:spcPts val="0"/>
              </a:spcBef>
              <a:buFont typeface="Arial" panose="020B0604020202020204" pitchFamily="34" charset="0"/>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1" name="Text Placeholder 7">
            <a:extLst>
              <a:ext uri="{FF2B5EF4-FFF2-40B4-BE49-F238E27FC236}">
                <a16:creationId xmlns:a16="http://schemas.microsoft.com/office/drawing/2014/main" id="{5CC23EF0-CCB9-7631-5893-173C23662EED}"/>
              </a:ext>
            </a:extLst>
          </p:cNvPr>
          <p:cNvSpPr>
            <a:spLocks noGrp="1"/>
          </p:cNvSpPr>
          <p:nvPr>
            <p:ph type="body" sz="quarter" idx="17" hasCustomPrompt="1"/>
          </p:nvPr>
        </p:nvSpPr>
        <p:spPr>
          <a:xfrm>
            <a:off x="2851602" y="3657132"/>
            <a:ext cx="1260000" cy="324000"/>
          </a:xfrm>
          <a:noFill/>
        </p:spPr>
        <p:txBody>
          <a:bodyPr wrap="square" rtlCol="0" anchor="ctr">
            <a:noAutofit/>
          </a:bodyPr>
          <a:lstStyle>
            <a:lvl1pPr marL="0" indent="0" algn="ctr">
              <a:buNone/>
              <a:defRPr lang="en-US" sz="1300" b="1" dirty="0">
                <a:solidFill>
                  <a:schemeClr val="tx1">
                    <a:lumMod val="75000"/>
                    <a:lumOff val="25000"/>
                  </a:schemeClr>
                </a:solidFill>
              </a:defRPr>
            </a:lvl1pPr>
          </a:lstStyle>
          <a:p>
            <a:pPr marL="57150" lvl="0" indent="-285750" algn="ctr"/>
            <a:r>
              <a:rPr lang="en-US" dirty="0"/>
              <a:t>Milestone</a:t>
            </a:r>
          </a:p>
        </p:txBody>
      </p:sp>
      <p:sp>
        <p:nvSpPr>
          <p:cNvPr id="31" name="Text Placeholder 7">
            <a:extLst>
              <a:ext uri="{FF2B5EF4-FFF2-40B4-BE49-F238E27FC236}">
                <a16:creationId xmlns:a16="http://schemas.microsoft.com/office/drawing/2014/main" id="{A55D6897-9E6A-5267-8A17-FAC640C0596F}"/>
              </a:ext>
            </a:extLst>
          </p:cNvPr>
          <p:cNvSpPr>
            <a:spLocks noGrp="1"/>
          </p:cNvSpPr>
          <p:nvPr>
            <p:ph type="body" sz="quarter" idx="21"/>
          </p:nvPr>
        </p:nvSpPr>
        <p:spPr>
          <a:xfrm>
            <a:off x="3756016" y="4607559"/>
            <a:ext cx="2067502" cy="423333"/>
          </a:xfrm>
          <a:noFill/>
        </p:spPr>
        <p:txBody>
          <a:bodyPr wrap="square" rtlCol="0" anchor="t">
            <a:noAutofit/>
          </a:bodyPr>
          <a:lstStyle>
            <a:lvl1pPr marL="0" indent="0" algn="ctr">
              <a:buNone/>
              <a:defRPr lang="en-US" sz="1400" b="1" dirty="0">
                <a:solidFill>
                  <a:schemeClr val="tx1">
                    <a:lumMod val="75000"/>
                    <a:lumOff val="25000"/>
                  </a:schemeClr>
                </a:solidFill>
              </a:defRPr>
            </a:lvl1pPr>
          </a:lstStyle>
          <a:p>
            <a:pPr marL="228600" lvl="0" indent="-228600"/>
            <a:r>
              <a:rPr lang="en-US" dirty="0"/>
              <a:t>Click to edit Master</a:t>
            </a:r>
          </a:p>
        </p:txBody>
      </p:sp>
      <p:sp>
        <p:nvSpPr>
          <p:cNvPr id="33" name="Text Placeholder 7">
            <a:extLst>
              <a:ext uri="{FF2B5EF4-FFF2-40B4-BE49-F238E27FC236}">
                <a16:creationId xmlns:a16="http://schemas.microsoft.com/office/drawing/2014/main" id="{27078301-377D-286F-9067-CC583F744A93}"/>
              </a:ext>
            </a:extLst>
          </p:cNvPr>
          <p:cNvSpPr>
            <a:spLocks noGrp="1"/>
          </p:cNvSpPr>
          <p:nvPr>
            <p:ph type="body" sz="quarter" idx="22"/>
          </p:nvPr>
        </p:nvSpPr>
        <p:spPr>
          <a:xfrm>
            <a:off x="3752602" y="5390893"/>
            <a:ext cx="2067502" cy="838800"/>
          </a:xfrm>
        </p:spPr>
        <p:txBody>
          <a:bodyPr anchor="t">
            <a:noAutofit/>
          </a:bodyPr>
          <a:lstStyle>
            <a:lvl1pPr marL="0" indent="0" algn="ctr">
              <a:lnSpc>
                <a:spcPct val="100000"/>
              </a:lnSpc>
              <a:spcBef>
                <a:spcPts val="0"/>
              </a:spcBef>
              <a:buFont typeface="Arial" panose="020B0604020202020204" pitchFamily="34" charset="0"/>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34" name="Text Placeholder 7">
            <a:extLst>
              <a:ext uri="{FF2B5EF4-FFF2-40B4-BE49-F238E27FC236}">
                <a16:creationId xmlns:a16="http://schemas.microsoft.com/office/drawing/2014/main" id="{F1119639-B6DC-E663-01C8-EB8BAAD734FD}"/>
              </a:ext>
            </a:extLst>
          </p:cNvPr>
          <p:cNvSpPr>
            <a:spLocks noGrp="1"/>
          </p:cNvSpPr>
          <p:nvPr>
            <p:ph type="body" sz="quarter" idx="23" hasCustomPrompt="1"/>
          </p:nvPr>
        </p:nvSpPr>
        <p:spPr>
          <a:xfrm>
            <a:off x="4159429" y="3657132"/>
            <a:ext cx="1260000" cy="324000"/>
          </a:xfrm>
          <a:noFill/>
        </p:spPr>
        <p:txBody>
          <a:bodyPr wrap="square" rtlCol="0" anchor="ctr">
            <a:noAutofit/>
          </a:bodyPr>
          <a:lstStyle>
            <a:lvl1pPr marL="0" indent="0" algn="ctr">
              <a:buNone/>
              <a:defRPr lang="en-US" sz="1300" b="1" dirty="0">
                <a:solidFill>
                  <a:schemeClr val="tx1">
                    <a:lumMod val="75000"/>
                    <a:lumOff val="25000"/>
                  </a:schemeClr>
                </a:solidFill>
              </a:defRPr>
            </a:lvl1pPr>
          </a:lstStyle>
          <a:p>
            <a:pPr marL="57150" lvl="0" indent="-285750" algn="ctr"/>
            <a:r>
              <a:rPr lang="en-US" dirty="0"/>
              <a:t>Milestone</a:t>
            </a:r>
          </a:p>
        </p:txBody>
      </p:sp>
      <p:sp>
        <p:nvSpPr>
          <p:cNvPr id="37" name="Text Placeholder 7">
            <a:extLst>
              <a:ext uri="{FF2B5EF4-FFF2-40B4-BE49-F238E27FC236}">
                <a16:creationId xmlns:a16="http://schemas.microsoft.com/office/drawing/2014/main" id="{4779163C-C8AA-E3FC-B7FD-99A42B2B5566}"/>
              </a:ext>
            </a:extLst>
          </p:cNvPr>
          <p:cNvSpPr>
            <a:spLocks noGrp="1"/>
          </p:cNvSpPr>
          <p:nvPr>
            <p:ph type="body" sz="quarter" idx="26"/>
          </p:nvPr>
        </p:nvSpPr>
        <p:spPr>
          <a:xfrm>
            <a:off x="5069215" y="1489839"/>
            <a:ext cx="2067502" cy="423333"/>
          </a:xfrm>
          <a:noFill/>
        </p:spPr>
        <p:txBody>
          <a:bodyPr wrap="square" rtlCol="0" anchor="t">
            <a:noAutofit/>
          </a:bodyPr>
          <a:lstStyle>
            <a:lvl1pPr marL="0" indent="0" algn="ctr">
              <a:buNone/>
              <a:defRPr lang="en-US" sz="1400" b="1" dirty="0">
                <a:solidFill>
                  <a:schemeClr val="tx1">
                    <a:lumMod val="75000"/>
                    <a:lumOff val="25000"/>
                  </a:schemeClr>
                </a:solidFill>
              </a:defRPr>
            </a:lvl1pPr>
          </a:lstStyle>
          <a:p>
            <a:pPr marL="228600" lvl="0" indent="-228600"/>
            <a:r>
              <a:rPr lang="en-US" dirty="0"/>
              <a:t>Click to edit Master</a:t>
            </a:r>
          </a:p>
        </p:txBody>
      </p:sp>
      <p:sp>
        <p:nvSpPr>
          <p:cNvPr id="54" name="Text Placeholder 7">
            <a:extLst>
              <a:ext uri="{FF2B5EF4-FFF2-40B4-BE49-F238E27FC236}">
                <a16:creationId xmlns:a16="http://schemas.microsoft.com/office/drawing/2014/main" id="{1B05E230-3912-FE5D-61FE-AC465718E885}"/>
              </a:ext>
            </a:extLst>
          </p:cNvPr>
          <p:cNvSpPr>
            <a:spLocks noGrp="1"/>
          </p:cNvSpPr>
          <p:nvPr>
            <p:ph type="body" sz="quarter" idx="27"/>
          </p:nvPr>
        </p:nvSpPr>
        <p:spPr>
          <a:xfrm>
            <a:off x="5065801" y="2273173"/>
            <a:ext cx="2067502" cy="838800"/>
          </a:xfrm>
        </p:spPr>
        <p:txBody>
          <a:bodyPr anchor="t">
            <a:noAutofit/>
          </a:bodyPr>
          <a:lstStyle>
            <a:lvl1pPr marL="0" indent="0" algn="ctr">
              <a:lnSpc>
                <a:spcPct val="100000"/>
              </a:lnSpc>
              <a:spcBef>
                <a:spcPts val="0"/>
              </a:spcBef>
              <a:buFont typeface="Arial" panose="020B0604020202020204" pitchFamily="34" charset="0"/>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55" name="Text Placeholder 7">
            <a:extLst>
              <a:ext uri="{FF2B5EF4-FFF2-40B4-BE49-F238E27FC236}">
                <a16:creationId xmlns:a16="http://schemas.microsoft.com/office/drawing/2014/main" id="{19BACF2C-F4F1-F4B1-5D76-004E6CCC4E0A}"/>
              </a:ext>
            </a:extLst>
          </p:cNvPr>
          <p:cNvSpPr>
            <a:spLocks noGrp="1"/>
          </p:cNvSpPr>
          <p:nvPr>
            <p:ph type="body" sz="quarter" idx="28" hasCustomPrompt="1"/>
          </p:nvPr>
        </p:nvSpPr>
        <p:spPr>
          <a:xfrm>
            <a:off x="5467256" y="3657132"/>
            <a:ext cx="1260000" cy="324000"/>
          </a:xfrm>
          <a:noFill/>
        </p:spPr>
        <p:txBody>
          <a:bodyPr wrap="square" rtlCol="0" anchor="ctr">
            <a:noAutofit/>
          </a:bodyPr>
          <a:lstStyle>
            <a:lvl1pPr marL="0" indent="0" algn="ctr">
              <a:buNone/>
              <a:defRPr lang="en-US" sz="1300" b="1" dirty="0">
                <a:solidFill>
                  <a:schemeClr val="tx1">
                    <a:lumMod val="75000"/>
                    <a:lumOff val="25000"/>
                  </a:schemeClr>
                </a:solidFill>
              </a:defRPr>
            </a:lvl1pPr>
          </a:lstStyle>
          <a:p>
            <a:pPr marL="57150" lvl="0" indent="-285750" algn="ctr"/>
            <a:r>
              <a:rPr lang="en-US" dirty="0"/>
              <a:t>Milestone</a:t>
            </a:r>
          </a:p>
        </p:txBody>
      </p:sp>
      <p:sp>
        <p:nvSpPr>
          <p:cNvPr id="58" name="Text Placeholder 7">
            <a:extLst>
              <a:ext uri="{FF2B5EF4-FFF2-40B4-BE49-F238E27FC236}">
                <a16:creationId xmlns:a16="http://schemas.microsoft.com/office/drawing/2014/main" id="{1D07862A-5B23-0044-8CE4-F6A221EBF321}"/>
              </a:ext>
            </a:extLst>
          </p:cNvPr>
          <p:cNvSpPr>
            <a:spLocks noGrp="1"/>
          </p:cNvSpPr>
          <p:nvPr>
            <p:ph type="body" sz="quarter" idx="31"/>
          </p:nvPr>
        </p:nvSpPr>
        <p:spPr>
          <a:xfrm>
            <a:off x="6382415" y="4607559"/>
            <a:ext cx="2067502" cy="423333"/>
          </a:xfrm>
          <a:noFill/>
        </p:spPr>
        <p:txBody>
          <a:bodyPr wrap="square" rtlCol="0" anchor="t">
            <a:noAutofit/>
          </a:bodyPr>
          <a:lstStyle>
            <a:lvl1pPr marL="0" indent="0" algn="ctr">
              <a:buNone/>
              <a:defRPr lang="en-US" sz="1400" b="1" dirty="0">
                <a:solidFill>
                  <a:schemeClr val="tx1">
                    <a:lumMod val="75000"/>
                    <a:lumOff val="25000"/>
                  </a:schemeClr>
                </a:solidFill>
              </a:defRPr>
            </a:lvl1pPr>
          </a:lstStyle>
          <a:p>
            <a:pPr marL="228600" lvl="0" indent="-228600"/>
            <a:r>
              <a:rPr lang="en-US" dirty="0"/>
              <a:t>Click to edit Master</a:t>
            </a:r>
          </a:p>
        </p:txBody>
      </p:sp>
      <p:sp>
        <p:nvSpPr>
          <p:cNvPr id="59" name="Text Placeholder 7">
            <a:extLst>
              <a:ext uri="{FF2B5EF4-FFF2-40B4-BE49-F238E27FC236}">
                <a16:creationId xmlns:a16="http://schemas.microsoft.com/office/drawing/2014/main" id="{D6B6CB30-262C-6187-0C1C-55421AF80486}"/>
              </a:ext>
            </a:extLst>
          </p:cNvPr>
          <p:cNvSpPr>
            <a:spLocks noGrp="1"/>
          </p:cNvSpPr>
          <p:nvPr>
            <p:ph type="body" sz="quarter" idx="32"/>
          </p:nvPr>
        </p:nvSpPr>
        <p:spPr>
          <a:xfrm>
            <a:off x="6379001" y="5390893"/>
            <a:ext cx="2067502" cy="838800"/>
          </a:xfrm>
        </p:spPr>
        <p:txBody>
          <a:bodyPr anchor="t">
            <a:noAutofit/>
          </a:bodyPr>
          <a:lstStyle>
            <a:lvl1pPr marL="0" indent="0" algn="ctr">
              <a:lnSpc>
                <a:spcPct val="100000"/>
              </a:lnSpc>
              <a:spcBef>
                <a:spcPts val="0"/>
              </a:spcBef>
              <a:buFont typeface="Arial" panose="020B0604020202020204" pitchFamily="34" charset="0"/>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60" name="Text Placeholder 7">
            <a:extLst>
              <a:ext uri="{FF2B5EF4-FFF2-40B4-BE49-F238E27FC236}">
                <a16:creationId xmlns:a16="http://schemas.microsoft.com/office/drawing/2014/main" id="{5ABC58D2-B87D-BB4A-29CF-B645D14BCA38}"/>
              </a:ext>
            </a:extLst>
          </p:cNvPr>
          <p:cNvSpPr>
            <a:spLocks noGrp="1"/>
          </p:cNvSpPr>
          <p:nvPr>
            <p:ph type="body" sz="quarter" idx="33" hasCustomPrompt="1"/>
          </p:nvPr>
        </p:nvSpPr>
        <p:spPr>
          <a:xfrm>
            <a:off x="6775083" y="3657132"/>
            <a:ext cx="1260000" cy="324000"/>
          </a:xfrm>
          <a:noFill/>
        </p:spPr>
        <p:txBody>
          <a:bodyPr wrap="square" rtlCol="0" anchor="ctr">
            <a:noAutofit/>
          </a:bodyPr>
          <a:lstStyle>
            <a:lvl1pPr marL="0" indent="0" algn="ctr">
              <a:buNone/>
              <a:defRPr lang="en-US" sz="1300" b="1" dirty="0">
                <a:solidFill>
                  <a:schemeClr val="tx1">
                    <a:lumMod val="75000"/>
                    <a:lumOff val="25000"/>
                  </a:schemeClr>
                </a:solidFill>
              </a:defRPr>
            </a:lvl1pPr>
          </a:lstStyle>
          <a:p>
            <a:pPr marL="57150" lvl="0" indent="-285750" algn="ctr"/>
            <a:r>
              <a:rPr lang="en-US" dirty="0"/>
              <a:t>Milestone</a:t>
            </a:r>
          </a:p>
        </p:txBody>
      </p:sp>
      <p:sp>
        <p:nvSpPr>
          <p:cNvPr id="63" name="Text Placeholder 7">
            <a:extLst>
              <a:ext uri="{FF2B5EF4-FFF2-40B4-BE49-F238E27FC236}">
                <a16:creationId xmlns:a16="http://schemas.microsoft.com/office/drawing/2014/main" id="{492CC3B8-8A0F-A348-FB3D-D7976550BFE9}"/>
              </a:ext>
            </a:extLst>
          </p:cNvPr>
          <p:cNvSpPr>
            <a:spLocks noGrp="1"/>
          </p:cNvSpPr>
          <p:nvPr>
            <p:ph type="body" sz="quarter" idx="36"/>
          </p:nvPr>
        </p:nvSpPr>
        <p:spPr>
          <a:xfrm>
            <a:off x="7695614" y="1489839"/>
            <a:ext cx="2067502" cy="423333"/>
          </a:xfrm>
          <a:noFill/>
        </p:spPr>
        <p:txBody>
          <a:bodyPr wrap="square" rtlCol="0" anchor="t">
            <a:noAutofit/>
          </a:bodyPr>
          <a:lstStyle>
            <a:lvl1pPr marL="0" indent="0" algn="ctr">
              <a:buNone/>
              <a:defRPr lang="en-US" sz="1400" b="1" dirty="0">
                <a:solidFill>
                  <a:schemeClr val="tx1">
                    <a:lumMod val="75000"/>
                    <a:lumOff val="25000"/>
                  </a:schemeClr>
                </a:solidFill>
              </a:defRPr>
            </a:lvl1pPr>
          </a:lstStyle>
          <a:p>
            <a:pPr marL="228600" lvl="0" indent="-228600"/>
            <a:r>
              <a:rPr lang="en-US" dirty="0"/>
              <a:t>Click to edit Master</a:t>
            </a:r>
          </a:p>
        </p:txBody>
      </p:sp>
      <p:sp>
        <p:nvSpPr>
          <p:cNvPr id="64" name="Text Placeholder 7">
            <a:extLst>
              <a:ext uri="{FF2B5EF4-FFF2-40B4-BE49-F238E27FC236}">
                <a16:creationId xmlns:a16="http://schemas.microsoft.com/office/drawing/2014/main" id="{738882A6-C5D0-0373-B0FA-BF7FBE82E7B8}"/>
              </a:ext>
            </a:extLst>
          </p:cNvPr>
          <p:cNvSpPr>
            <a:spLocks noGrp="1"/>
          </p:cNvSpPr>
          <p:nvPr>
            <p:ph type="body" sz="quarter" idx="37"/>
          </p:nvPr>
        </p:nvSpPr>
        <p:spPr>
          <a:xfrm>
            <a:off x="7692200" y="2273173"/>
            <a:ext cx="2067502" cy="838800"/>
          </a:xfrm>
        </p:spPr>
        <p:txBody>
          <a:bodyPr anchor="t">
            <a:noAutofit/>
          </a:bodyPr>
          <a:lstStyle>
            <a:lvl1pPr marL="0" indent="0" algn="ctr">
              <a:lnSpc>
                <a:spcPct val="100000"/>
              </a:lnSpc>
              <a:spcBef>
                <a:spcPts val="0"/>
              </a:spcBef>
              <a:buFont typeface="Arial" panose="020B0604020202020204" pitchFamily="34" charset="0"/>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65" name="Text Placeholder 7">
            <a:extLst>
              <a:ext uri="{FF2B5EF4-FFF2-40B4-BE49-F238E27FC236}">
                <a16:creationId xmlns:a16="http://schemas.microsoft.com/office/drawing/2014/main" id="{60BA9DE5-F5A7-2467-7A00-F6CC4607A5FA}"/>
              </a:ext>
            </a:extLst>
          </p:cNvPr>
          <p:cNvSpPr>
            <a:spLocks noGrp="1"/>
          </p:cNvSpPr>
          <p:nvPr>
            <p:ph type="body" sz="quarter" idx="38" hasCustomPrompt="1"/>
          </p:nvPr>
        </p:nvSpPr>
        <p:spPr>
          <a:xfrm>
            <a:off x="8082911" y="3657132"/>
            <a:ext cx="1260000" cy="324000"/>
          </a:xfrm>
          <a:noFill/>
        </p:spPr>
        <p:txBody>
          <a:bodyPr wrap="square" rtlCol="0" anchor="ctr">
            <a:noAutofit/>
          </a:bodyPr>
          <a:lstStyle>
            <a:lvl1pPr marL="0" indent="0" algn="ctr">
              <a:buNone/>
              <a:defRPr lang="en-US" sz="1300" b="1" dirty="0">
                <a:solidFill>
                  <a:schemeClr val="tx1">
                    <a:lumMod val="75000"/>
                    <a:lumOff val="25000"/>
                  </a:schemeClr>
                </a:solidFill>
              </a:defRPr>
            </a:lvl1pPr>
          </a:lstStyle>
          <a:p>
            <a:pPr marL="57150" lvl="0" indent="-285750" algn="ctr"/>
            <a:r>
              <a:rPr lang="en-US" dirty="0"/>
              <a:t>Milestone</a:t>
            </a:r>
          </a:p>
        </p:txBody>
      </p:sp>
      <p:sp>
        <p:nvSpPr>
          <p:cNvPr id="7" name="Rectangle 6">
            <a:extLst>
              <a:ext uri="{FF2B5EF4-FFF2-40B4-BE49-F238E27FC236}">
                <a16:creationId xmlns:a16="http://schemas.microsoft.com/office/drawing/2014/main" id="{E757ABE3-587C-7F7B-C8B5-EB06AF8AD71B}"/>
              </a:ext>
            </a:extLst>
          </p:cNvPr>
          <p:cNvSpPr/>
          <p:nvPr userDrawn="1"/>
        </p:nvSpPr>
        <p:spPr>
          <a:xfrm>
            <a:off x="0" y="6273004"/>
            <a:ext cx="12191999" cy="584993"/>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a:buFont typeface="Arial" panose="020B0604020202020204" pitchFamily="34" charset="0"/>
              <a:buNone/>
            </a:pPr>
            <a:endParaRPr lang="en-US"/>
          </a:p>
        </p:txBody>
      </p:sp>
    </p:spTree>
    <p:extLst>
      <p:ext uri="{BB962C8B-B14F-4D97-AF65-F5344CB8AC3E}">
        <p14:creationId xmlns:p14="http://schemas.microsoft.com/office/powerpoint/2010/main" val="4130589633"/>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meline I60V8">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3BB7D51-CF9D-4526-1725-5AB30663276A}"/>
              </a:ext>
            </a:extLst>
          </p:cNvPr>
          <p:cNvGrpSpPr/>
          <p:nvPr userDrawn="1"/>
        </p:nvGrpSpPr>
        <p:grpSpPr>
          <a:xfrm>
            <a:off x="2172567" y="3165226"/>
            <a:ext cx="7846866" cy="1307812"/>
            <a:chOff x="2105892" y="3357980"/>
            <a:chExt cx="7846866" cy="1307812"/>
          </a:xfrm>
        </p:grpSpPr>
        <p:sp>
          <p:nvSpPr>
            <p:cNvPr id="19" name="Arc 48">
              <a:extLst>
                <a:ext uri="{FF2B5EF4-FFF2-40B4-BE49-F238E27FC236}">
                  <a16:creationId xmlns:a16="http://schemas.microsoft.com/office/drawing/2014/main" id="{A57EA404-270C-3D5C-14F9-1ECC47BA9B07}"/>
                </a:ext>
              </a:extLst>
            </p:cNvPr>
            <p:cNvSpPr/>
            <p:nvPr userDrawn="1"/>
          </p:nvSpPr>
          <p:spPr>
            <a:xfrm flipV="1">
              <a:off x="8644947"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20" name="Arc 47">
              <a:extLst>
                <a:ext uri="{FF2B5EF4-FFF2-40B4-BE49-F238E27FC236}">
                  <a16:creationId xmlns:a16="http://schemas.microsoft.com/office/drawing/2014/main" id="{E0D06A7F-9509-C3A7-2D2C-78C39714085C}"/>
                </a:ext>
              </a:extLst>
            </p:cNvPr>
            <p:cNvSpPr/>
            <p:nvPr userDrawn="1"/>
          </p:nvSpPr>
          <p:spPr>
            <a:xfrm>
              <a:off x="7337136"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24" name="Arc 47">
              <a:extLst>
                <a:ext uri="{FF2B5EF4-FFF2-40B4-BE49-F238E27FC236}">
                  <a16:creationId xmlns:a16="http://schemas.microsoft.com/office/drawing/2014/main" id="{AB4BBBAA-DF0A-9D34-37E3-991800093100}"/>
                </a:ext>
              </a:extLst>
            </p:cNvPr>
            <p:cNvSpPr/>
            <p:nvPr userDrawn="1"/>
          </p:nvSpPr>
          <p:spPr>
            <a:xfrm>
              <a:off x="4721514"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25" name="Arc 48">
              <a:extLst>
                <a:ext uri="{FF2B5EF4-FFF2-40B4-BE49-F238E27FC236}">
                  <a16:creationId xmlns:a16="http://schemas.microsoft.com/office/drawing/2014/main" id="{DB6A20B4-C07C-5DCC-F25A-7118BCF0C18A}"/>
                </a:ext>
              </a:extLst>
            </p:cNvPr>
            <p:cNvSpPr/>
            <p:nvPr userDrawn="1"/>
          </p:nvSpPr>
          <p:spPr>
            <a:xfrm flipV="1">
              <a:off x="6029325"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29" name="Arc 47">
              <a:extLst>
                <a:ext uri="{FF2B5EF4-FFF2-40B4-BE49-F238E27FC236}">
                  <a16:creationId xmlns:a16="http://schemas.microsoft.com/office/drawing/2014/main" id="{96B9398F-6113-4672-FFF8-FBAD5FEF4AC7}"/>
                </a:ext>
              </a:extLst>
            </p:cNvPr>
            <p:cNvSpPr/>
            <p:nvPr userDrawn="1"/>
          </p:nvSpPr>
          <p:spPr>
            <a:xfrm>
              <a:off x="210589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30" name="Arc 48">
              <a:extLst>
                <a:ext uri="{FF2B5EF4-FFF2-40B4-BE49-F238E27FC236}">
                  <a16:creationId xmlns:a16="http://schemas.microsoft.com/office/drawing/2014/main" id="{69A4899F-6BC6-0545-C425-46B0A391B53A}"/>
                </a:ext>
              </a:extLst>
            </p:cNvPr>
            <p:cNvSpPr/>
            <p:nvPr userDrawn="1"/>
          </p:nvSpPr>
          <p:spPr>
            <a:xfrm flipV="1">
              <a:off x="3413703"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31" name="Arc 30">
              <a:extLst>
                <a:ext uri="{FF2B5EF4-FFF2-40B4-BE49-F238E27FC236}">
                  <a16:creationId xmlns:a16="http://schemas.microsoft.com/office/drawing/2014/main" id="{C54F923D-0F8C-75D3-F560-621D6C55D4ED}"/>
                </a:ext>
              </a:extLst>
            </p:cNvPr>
            <p:cNvSpPr/>
            <p:nvPr userDrawn="1"/>
          </p:nvSpPr>
          <p:spPr>
            <a:xfrm>
              <a:off x="2105892" y="3357980"/>
              <a:ext cx="1307811" cy="1307812"/>
            </a:xfrm>
            <a:prstGeom prst="arc">
              <a:avLst>
                <a:gd name="adj1" fmla="val 10792152"/>
                <a:gd name="adj2" fmla="val 0"/>
              </a:avLst>
            </a:prstGeom>
            <a:ln w="57150" cap="r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32" name="Arc 31">
              <a:extLst>
                <a:ext uri="{FF2B5EF4-FFF2-40B4-BE49-F238E27FC236}">
                  <a16:creationId xmlns:a16="http://schemas.microsoft.com/office/drawing/2014/main" id="{7737C037-6C33-E597-EC0D-93C1577C4A58}"/>
                </a:ext>
              </a:extLst>
            </p:cNvPr>
            <p:cNvSpPr/>
            <p:nvPr userDrawn="1"/>
          </p:nvSpPr>
          <p:spPr>
            <a:xfrm flipV="1">
              <a:off x="3413703" y="3357980"/>
              <a:ext cx="1307811" cy="1307812"/>
            </a:xfrm>
            <a:prstGeom prst="arc">
              <a:avLst>
                <a:gd name="adj1" fmla="val 10790197"/>
                <a:gd name="adj2" fmla="val 0"/>
              </a:avLst>
            </a:prstGeom>
            <a:ln w="57150" cap="r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33" name="Arc 32">
              <a:extLst>
                <a:ext uri="{FF2B5EF4-FFF2-40B4-BE49-F238E27FC236}">
                  <a16:creationId xmlns:a16="http://schemas.microsoft.com/office/drawing/2014/main" id="{65F0F000-9A20-4E99-4193-B75FEBC43421}"/>
                </a:ext>
              </a:extLst>
            </p:cNvPr>
            <p:cNvSpPr/>
            <p:nvPr userDrawn="1"/>
          </p:nvSpPr>
          <p:spPr>
            <a:xfrm>
              <a:off x="4721514" y="3357980"/>
              <a:ext cx="1307811" cy="1307812"/>
            </a:xfrm>
            <a:prstGeom prst="arc">
              <a:avLst>
                <a:gd name="adj1" fmla="val 10792152"/>
                <a:gd name="adj2" fmla="val 0"/>
              </a:avLst>
            </a:prstGeom>
            <a:ln w="57150" cap="r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34" name="Arc 33">
              <a:extLst>
                <a:ext uri="{FF2B5EF4-FFF2-40B4-BE49-F238E27FC236}">
                  <a16:creationId xmlns:a16="http://schemas.microsoft.com/office/drawing/2014/main" id="{6062F459-ACA9-F2CB-F2C1-6C195540935B}"/>
                </a:ext>
              </a:extLst>
            </p:cNvPr>
            <p:cNvSpPr/>
            <p:nvPr userDrawn="1"/>
          </p:nvSpPr>
          <p:spPr>
            <a:xfrm flipV="1">
              <a:off x="6029325" y="3357980"/>
              <a:ext cx="1307811" cy="1307812"/>
            </a:xfrm>
            <a:prstGeom prst="arc">
              <a:avLst>
                <a:gd name="adj1" fmla="val 10790197"/>
                <a:gd name="adj2" fmla="val 0"/>
              </a:avLst>
            </a:prstGeom>
            <a:ln w="57150" cap="r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35" name="Arc 34">
              <a:extLst>
                <a:ext uri="{FF2B5EF4-FFF2-40B4-BE49-F238E27FC236}">
                  <a16:creationId xmlns:a16="http://schemas.microsoft.com/office/drawing/2014/main" id="{78D4F275-76C2-2516-B3A5-F4BEB2B9CA71}"/>
                </a:ext>
              </a:extLst>
            </p:cNvPr>
            <p:cNvSpPr/>
            <p:nvPr userDrawn="1"/>
          </p:nvSpPr>
          <p:spPr>
            <a:xfrm>
              <a:off x="7337136" y="3357980"/>
              <a:ext cx="1307811" cy="1307812"/>
            </a:xfrm>
            <a:prstGeom prst="arc">
              <a:avLst>
                <a:gd name="adj1" fmla="val 10792152"/>
                <a:gd name="adj2" fmla="val 0"/>
              </a:avLst>
            </a:prstGeom>
            <a:ln w="57150" cap="r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sp>
          <p:nvSpPr>
            <p:cNvPr id="36" name="Arc 35">
              <a:extLst>
                <a:ext uri="{FF2B5EF4-FFF2-40B4-BE49-F238E27FC236}">
                  <a16:creationId xmlns:a16="http://schemas.microsoft.com/office/drawing/2014/main" id="{90126FB4-61AC-3C71-2538-087676C2A51C}"/>
                </a:ext>
              </a:extLst>
            </p:cNvPr>
            <p:cNvSpPr/>
            <p:nvPr userDrawn="1"/>
          </p:nvSpPr>
          <p:spPr>
            <a:xfrm flipV="1">
              <a:off x="8644947" y="3357980"/>
              <a:ext cx="1307811" cy="1307812"/>
            </a:xfrm>
            <a:prstGeom prst="arc">
              <a:avLst>
                <a:gd name="adj1" fmla="val 10790197"/>
                <a:gd name="adj2" fmla="val 0"/>
              </a:avLst>
            </a:prstGeom>
            <a:ln w="57150" cap="r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indent="0" algn="ctr">
                <a:buFont typeface="Arial" panose="020B0604020202020204" pitchFamily="34" charset="0"/>
                <a:buNone/>
              </a:pPr>
              <a:endParaRPr lang="en-GB"/>
            </a:p>
          </p:txBody>
        </p:sp>
      </p:grpSp>
      <p:grpSp>
        <p:nvGrpSpPr>
          <p:cNvPr id="3" name="Group 2">
            <a:extLst>
              <a:ext uri="{FF2B5EF4-FFF2-40B4-BE49-F238E27FC236}">
                <a16:creationId xmlns:a16="http://schemas.microsoft.com/office/drawing/2014/main" id="{86A4D924-04F0-93DB-159D-A82EE770A921}"/>
              </a:ext>
            </a:extLst>
          </p:cNvPr>
          <p:cNvGrpSpPr/>
          <p:nvPr userDrawn="1"/>
        </p:nvGrpSpPr>
        <p:grpSpPr>
          <a:xfrm>
            <a:off x="11299825" y="584994"/>
            <a:ext cx="304800" cy="87880"/>
            <a:chOff x="587375" y="584994"/>
            <a:chExt cx="304800" cy="87880"/>
          </a:xfrm>
        </p:grpSpPr>
        <p:cxnSp>
          <p:nvCxnSpPr>
            <p:cNvPr id="4" name="Straight Connector 3">
              <a:extLst>
                <a:ext uri="{FF2B5EF4-FFF2-40B4-BE49-F238E27FC236}">
                  <a16:creationId xmlns:a16="http://schemas.microsoft.com/office/drawing/2014/main" id="{A836DCB7-EA86-8BF4-14F8-B1022039F83D}"/>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5C3E817-D857-4674-CBF5-8C8F31D31631}"/>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6" name="Title 1">
            <a:extLst>
              <a:ext uri="{FF2B5EF4-FFF2-40B4-BE49-F238E27FC236}">
                <a16:creationId xmlns:a16="http://schemas.microsoft.com/office/drawing/2014/main" id="{57E701DB-A22C-CC4C-3C13-637534C818BF}"/>
              </a:ext>
            </a:extLst>
          </p:cNvPr>
          <p:cNvSpPr>
            <a:spLocks noGrp="1"/>
          </p:cNvSpPr>
          <p:nvPr>
            <p:ph type="title"/>
          </p:nvPr>
        </p:nvSpPr>
        <p:spPr>
          <a:xfrm>
            <a:off x="982662" y="584201"/>
            <a:ext cx="10226675" cy="781058"/>
          </a:xfrm>
        </p:spPr>
        <p:txBody>
          <a:bodyPr vert="horz" lIns="91440" tIns="45720" rIns="91440" bIns="45720" rtlCol="0" anchor="t">
            <a:noAutofit/>
          </a:bodyPr>
          <a:lstStyle>
            <a:lvl1pPr marL="0" indent="0" algn="ctr">
              <a:buFont typeface="Arial" panose="020B0604020202020204" pitchFamily="34" charset="0"/>
              <a:buNone/>
              <a:defRPr lang="en-US" sz="4400" dirty="0"/>
            </a:lvl1pPr>
          </a:lstStyle>
          <a:p>
            <a:pPr lvl="0"/>
            <a:r>
              <a:rPr lang="en-US" dirty="0"/>
              <a:t>Click to edit Master title style</a:t>
            </a:r>
          </a:p>
        </p:txBody>
      </p:sp>
      <p:sp>
        <p:nvSpPr>
          <p:cNvPr id="8" name="Text Placeholder 7">
            <a:extLst>
              <a:ext uri="{FF2B5EF4-FFF2-40B4-BE49-F238E27FC236}">
                <a16:creationId xmlns:a16="http://schemas.microsoft.com/office/drawing/2014/main" id="{BC61C2C9-4D10-ED6D-CCC2-1E9F1FDD2A47}"/>
              </a:ext>
            </a:extLst>
          </p:cNvPr>
          <p:cNvSpPr>
            <a:spLocks noGrp="1"/>
          </p:cNvSpPr>
          <p:nvPr>
            <p:ph type="body" sz="quarter" idx="13"/>
          </p:nvPr>
        </p:nvSpPr>
        <p:spPr>
          <a:xfrm>
            <a:off x="1938224" y="1492231"/>
            <a:ext cx="1641803" cy="423333"/>
          </a:xfrm>
          <a:noFill/>
        </p:spPr>
        <p:txBody>
          <a:bodyPr wrap="square" rtlCol="0" anchor="t">
            <a:noAutofit/>
          </a:bodyPr>
          <a:lstStyle>
            <a:lvl1pPr marL="0" indent="0" algn="ctr">
              <a:buNone/>
              <a:defRPr lang="en-US" sz="1400" b="1" dirty="0">
                <a:solidFill>
                  <a:schemeClr val="tx1">
                    <a:lumMod val="75000"/>
                    <a:lumOff val="25000"/>
                  </a:schemeClr>
                </a:solidFill>
              </a:defRPr>
            </a:lvl1pPr>
          </a:lstStyle>
          <a:p>
            <a:pPr marL="228600" lvl="0" indent="-228600"/>
            <a:r>
              <a:rPr lang="en-US" dirty="0"/>
              <a:t>Click to edit Master</a:t>
            </a:r>
          </a:p>
        </p:txBody>
      </p:sp>
      <p:sp>
        <p:nvSpPr>
          <p:cNvPr id="9" name="Text Placeholder 7">
            <a:extLst>
              <a:ext uri="{FF2B5EF4-FFF2-40B4-BE49-F238E27FC236}">
                <a16:creationId xmlns:a16="http://schemas.microsoft.com/office/drawing/2014/main" id="{573D6B2A-4BEB-40DA-D4B7-5D6711B95BFB}"/>
              </a:ext>
            </a:extLst>
          </p:cNvPr>
          <p:cNvSpPr>
            <a:spLocks noGrp="1"/>
          </p:cNvSpPr>
          <p:nvPr>
            <p:ph type="body" sz="quarter" idx="16"/>
          </p:nvPr>
        </p:nvSpPr>
        <p:spPr>
          <a:xfrm>
            <a:off x="1934810" y="2275565"/>
            <a:ext cx="1641803" cy="838800"/>
          </a:xfrm>
        </p:spPr>
        <p:txBody>
          <a:bodyPr anchor="t">
            <a:noAutofit/>
          </a:bodyPr>
          <a:lstStyle>
            <a:lvl1pPr marL="0" indent="0" algn="ctr">
              <a:lnSpc>
                <a:spcPct val="100000"/>
              </a:lnSpc>
              <a:spcBef>
                <a:spcPts val="0"/>
              </a:spcBef>
              <a:buFont typeface="Arial" panose="020B0604020202020204" pitchFamily="34" charset="0"/>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1" name="Text Placeholder 7">
            <a:extLst>
              <a:ext uri="{FF2B5EF4-FFF2-40B4-BE49-F238E27FC236}">
                <a16:creationId xmlns:a16="http://schemas.microsoft.com/office/drawing/2014/main" id="{5CC23EF0-CCB9-7631-5893-173C23662EED}"/>
              </a:ext>
            </a:extLst>
          </p:cNvPr>
          <p:cNvSpPr>
            <a:spLocks noGrp="1"/>
          </p:cNvSpPr>
          <p:nvPr>
            <p:ph type="body" sz="quarter" idx="17" hasCustomPrompt="1"/>
          </p:nvPr>
        </p:nvSpPr>
        <p:spPr>
          <a:xfrm>
            <a:off x="2191487" y="3657132"/>
            <a:ext cx="1260000" cy="324000"/>
          </a:xfrm>
          <a:noFill/>
        </p:spPr>
        <p:txBody>
          <a:bodyPr wrap="square" rtlCol="0" anchor="ctr">
            <a:noAutofit/>
          </a:bodyPr>
          <a:lstStyle>
            <a:lvl1pPr marL="0" indent="0" algn="ctr">
              <a:buNone/>
              <a:defRPr lang="en-US" sz="1300" b="1" dirty="0">
                <a:solidFill>
                  <a:schemeClr val="tx1">
                    <a:lumMod val="75000"/>
                    <a:lumOff val="25000"/>
                  </a:schemeClr>
                </a:solidFill>
              </a:defRPr>
            </a:lvl1pPr>
          </a:lstStyle>
          <a:p>
            <a:pPr marL="57150" lvl="0" indent="-285750" algn="ctr"/>
            <a:r>
              <a:rPr lang="en-US" dirty="0"/>
              <a:t>Milestone</a:t>
            </a:r>
          </a:p>
        </p:txBody>
      </p:sp>
      <p:sp>
        <p:nvSpPr>
          <p:cNvPr id="7" name="Text Placeholder 7">
            <a:extLst>
              <a:ext uri="{FF2B5EF4-FFF2-40B4-BE49-F238E27FC236}">
                <a16:creationId xmlns:a16="http://schemas.microsoft.com/office/drawing/2014/main" id="{E9CFBDD5-870E-35DD-FD5F-F0172492FC70}"/>
              </a:ext>
            </a:extLst>
          </p:cNvPr>
          <p:cNvSpPr>
            <a:spLocks noGrp="1"/>
          </p:cNvSpPr>
          <p:nvPr>
            <p:ph type="body" sz="quarter" idx="21"/>
          </p:nvPr>
        </p:nvSpPr>
        <p:spPr>
          <a:xfrm>
            <a:off x="3261176" y="4582505"/>
            <a:ext cx="1641803" cy="423333"/>
          </a:xfrm>
          <a:noFill/>
        </p:spPr>
        <p:txBody>
          <a:bodyPr wrap="square" rtlCol="0" anchor="t">
            <a:noAutofit/>
          </a:bodyPr>
          <a:lstStyle>
            <a:lvl1pPr marL="0" indent="0" algn="ctr">
              <a:buNone/>
              <a:defRPr lang="en-US" sz="1400" b="1" dirty="0">
                <a:solidFill>
                  <a:schemeClr val="tx1">
                    <a:lumMod val="75000"/>
                    <a:lumOff val="25000"/>
                  </a:schemeClr>
                </a:solidFill>
              </a:defRPr>
            </a:lvl1pPr>
          </a:lstStyle>
          <a:p>
            <a:pPr marL="228600" lvl="0" indent="-228600"/>
            <a:r>
              <a:rPr lang="en-US" dirty="0"/>
              <a:t>Click to edit Master</a:t>
            </a:r>
          </a:p>
        </p:txBody>
      </p:sp>
      <p:sp>
        <p:nvSpPr>
          <p:cNvPr id="12" name="Text Placeholder 7">
            <a:extLst>
              <a:ext uri="{FF2B5EF4-FFF2-40B4-BE49-F238E27FC236}">
                <a16:creationId xmlns:a16="http://schemas.microsoft.com/office/drawing/2014/main" id="{67F40198-E11D-B174-C28B-92661D7F2042}"/>
              </a:ext>
            </a:extLst>
          </p:cNvPr>
          <p:cNvSpPr>
            <a:spLocks noGrp="1"/>
          </p:cNvSpPr>
          <p:nvPr>
            <p:ph type="body" sz="quarter" idx="22"/>
          </p:nvPr>
        </p:nvSpPr>
        <p:spPr>
          <a:xfrm>
            <a:off x="3257762" y="5365839"/>
            <a:ext cx="1641803" cy="838800"/>
          </a:xfrm>
        </p:spPr>
        <p:txBody>
          <a:bodyPr anchor="t">
            <a:noAutofit/>
          </a:bodyPr>
          <a:lstStyle>
            <a:lvl1pPr marL="0" indent="0" algn="ctr">
              <a:lnSpc>
                <a:spcPct val="100000"/>
              </a:lnSpc>
              <a:spcBef>
                <a:spcPts val="0"/>
              </a:spcBef>
              <a:buFont typeface="Arial" panose="020B0604020202020204" pitchFamily="34" charset="0"/>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3" name="Text Placeholder 7">
            <a:extLst>
              <a:ext uri="{FF2B5EF4-FFF2-40B4-BE49-F238E27FC236}">
                <a16:creationId xmlns:a16="http://schemas.microsoft.com/office/drawing/2014/main" id="{DB0960D7-7983-2595-ABE5-F1787E459D04}"/>
              </a:ext>
            </a:extLst>
          </p:cNvPr>
          <p:cNvSpPr>
            <a:spLocks noGrp="1"/>
          </p:cNvSpPr>
          <p:nvPr>
            <p:ph type="body" sz="quarter" idx="23" hasCustomPrompt="1"/>
          </p:nvPr>
        </p:nvSpPr>
        <p:spPr>
          <a:xfrm>
            <a:off x="3505076" y="3657132"/>
            <a:ext cx="1260000" cy="324000"/>
          </a:xfrm>
          <a:noFill/>
        </p:spPr>
        <p:txBody>
          <a:bodyPr wrap="square" rtlCol="0" anchor="ctr">
            <a:noAutofit/>
          </a:bodyPr>
          <a:lstStyle>
            <a:lvl1pPr marL="0" indent="0" algn="ctr">
              <a:buNone/>
              <a:defRPr lang="en-US" sz="1300" b="1" dirty="0">
                <a:solidFill>
                  <a:schemeClr val="tx1">
                    <a:lumMod val="75000"/>
                    <a:lumOff val="25000"/>
                  </a:schemeClr>
                </a:solidFill>
              </a:defRPr>
            </a:lvl1pPr>
          </a:lstStyle>
          <a:p>
            <a:pPr marL="57150" lvl="0" indent="-285750" algn="ctr"/>
            <a:r>
              <a:rPr lang="en-US" dirty="0"/>
              <a:t>Milestone</a:t>
            </a:r>
          </a:p>
        </p:txBody>
      </p:sp>
      <p:sp>
        <p:nvSpPr>
          <p:cNvPr id="16" name="Text Placeholder 7">
            <a:extLst>
              <a:ext uri="{FF2B5EF4-FFF2-40B4-BE49-F238E27FC236}">
                <a16:creationId xmlns:a16="http://schemas.microsoft.com/office/drawing/2014/main" id="{5F9A464E-36BA-78EC-8B82-85BECF9499FD}"/>
              </a:ext>
            </a:extLst>
          </p:cNvPr>
          <p:cNvSpPr>
            <a:spLocks noGrp="1"/>
          </p:cNvSpPr>
          <p:nvPr>
            <p:ph type="body" sz="quarter" idx="26"/>
          </p:nvPr>
        </p:nvSpPr>
        <p:spPr>
          <a:xfrm>
            <a:off x="4584128" y="1497858"/>
            <a:ext cx="1641803" cy="423333"/>
          </a:xfrm>
          <a:noFill/>
        </p:spPr>
        <p:txBody>
          <a:bodyPr wrap="square" rtlCol="0" anchor="t">
            <a:noAutofit/>
          </a:bodyPr>
          <a:lstStyle>
            <a:lvl1pPr marL="0" indent="0" algn="ctr">
              <a:buNone/>
              <a:defRPr lang="en-US" sz="1400" b="1" dirty="0">
                <a:solidFill>
                  <a:schemeClr val="tx1">
                    <a:lumMod val="75000"/>
                    <a:lumOff val="25000"/>
                  </a:schemeClr>
                </a:solidFill>
              </a:defRPr>
            </a:lvl1pPr>
          </a:lstStyle>
          <a:p>
            <a:pPr marL="228600" lvl="0" indent="-228600"/>
            <a:r>
              <a:rPr lang="en-US" dirty="0"/>
              <a:t>Click to edit Master</a:t>
            </a:r>
          </a:p>
        </p:txBody>
      </p:sp>
      <p:sp>
        <p:nvSpPr>
          <p:cNvPr id="17" name="Text Placeholder 7">
            <a:extLst>
              <a:ext uri="{FF2B5EF4-FFF2-40B4-BE49-F238E27FC236}">
                <a16:creationId xmlns:a16="http://schemas.microsoft.com/office/drawing/2014/main" id="{F985471C-71E7-2A9F-2CD2-D18A4DEE6A3B}"/>
              </a:ext>
            </a:extLst>
          </p:cNvPr>
          <p:cNvSpPr>
            <a:spLocks noGrp="1"/>
          </p:cNvSpPr>
          <p:nvPr>
            <p:ph type="body" sz="quarter" idx="27"/>
          </p:nvPr>
        </p:nvSpPr>
        <p:spPr>
          <a:xfrm>
            <a:off x="4580714" y="2281192"/>
            <a:ext cx="1641803" cy="838800"/>
          </a:xfrm>
        </p:spPr>
        <p:txBody>
          <a:bodyPr anchor="t">
            <a:noAutofit/>
          </a:bodyPr>
          <a:lstStyle>
            <a:lvl1pPr marL="0" indent="0" algn="ctr">
              <a:lnSpc>
                <a:spcPct val="100000"/>
              </a:lnSpc>
              <a:spcBef>
                <a:spcPts val="0"/>
              </a:spcBef>
              <a:buFont typeface="Arial" panose="020B0604020202020204" pitchFamily="34" charset="0"/>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7554BCB0-8A73-8A6A-22F3-ECF35C003B99}"/>
              </a:ext>
            </a:extLst>
          </p:cNvPr>
          <p:cNvSpPr>
            <a:spLocks noGrp="1"/>
          </p:cNvSpPr>
          <p:nvPr>
            <p:ph type="body" sz="quarter" idx="28" hasCustomPrompt="1"/>
          </p:nvPr>
        </p:nvSpPr>
        <p:spPr>
          <a:xfrm>
            <a:off x="4818665" y="3657132"/>
            <a:ext cx="1260000" cy="324000"/>
          </a:xfrm>
          <a:noFill/>
        </p:spPr>
        <p:txBody>
          <a:bodyPr wrap="square" rtlCol="0" anchor="ctr">
            <a:noAutofit/>
          </a:bodyPr>
          <a:lstStyle>
            <a:lvl1pPr marL="0" indent="0" algn="ctr">
              <a:buNone/>
              <a:defRPr lang="en-US" sz="1300" b="1" dirty="0">
                <a:solidFill>
                  <a:schemeClr val="tx1">
                    <a:lumMod val="75000"/>
                    <a:lumOff val="25000"/>
                  </a:schemeClr>
                </a:solidFill>
              </a:defRPr>
            </a:lvl1pPr>
          </a:lstStyle>
          <a:p>
            <a:pPr marL="57150" lvl="0" indent="-285750" algn="ctr"/>
            <a:r>
              <a:rPr lang="en-US" dirty="0"/>
              <a:t>Milestone</a:t>
            </a:r>
          </a:p>
        </p:txBody>
      </p:sp>
      <p:sp>
        <p:nvSpPr>
          <p:cNvPr id="21" name="Text Placeholder 7">
            <a:extLst>
              <a:ext uri="{FF2B5EF4-FFF2-40B4-BE49-F238E27FC236}">
                <a16:creationId xmlns:a16="http://schemas.microsoft.com/office/drawing/2014/main" id="{C08780A0-29AE-20CD-D5E3-AC2B3983C838}"/>
              </a:ext>
            </a:extLst>
          </p:cNvPr>
          <p:cNvSpPr>
            <a:spLocks noGrp="1"/>
          </p:cNvSpPr>
          <p:nvPr>
            <p:ph type="body" sz="quarter" idx="31"/>
          </p:nvPr>
        </p:nvSpPr>
        <p:spPr>
          <a:xfrm>
            <a:off x="5907080" y="4574756"/>
            <a:ext cx="1641803" cy="423333"/>
          </a:xfrm>
          <a:noFill/>
        </p:spPr>
        <p:txBody>
          <a:bodyPr wrap="square" rtlCol="0" anchor="t">
            <a:noAutofit/>
          </a:bodyPr>
          <a:lstStyle>
            <a:lvl1pPr marL="0" indent="0" algn="ctr">
              <a:buNone/>
              <a:defRPr lang="en-US" sz="1400" b="1" dirty="0">
                <a:solidFill>
                  <a:schemeClr val="tx1">
                    <a:lumMod val="75000"/>
                    <a:lumOff val="25000"/>
                  </a:schemeClr>
                </a:solidFill>
              </a:defRPr>
            </a:lvl1pPr>
          </a:lstStyle>
          <a:p>
            <a:pPr marL="228600" lvl="0" indent="-228600"/>
            <a:r>
              <a:rPr lang="en-US" dirty="0"/>
              <a:t>Click to edit Master</a:t>
            </a:r>
          </a:p>
        </p:txBody>
      </p:sp>
      <p:sp>
        <p:nvSpPr>
          <p:cNvPr id="22" name="Text Placeholder 7">
            <a:extLst>
              <a:ext uri="{FF2B5EF4-FFF2-40B4-BE49-F238E27FC236}">
                <a16:creationId xmlns:a16="http://schemas.microsoft.com/office/drawing/2014/main" id="{C716A020-77F8-3D14-2A31-111EBFA40180}"/>
              </a:ext>
            </a:extLst>
          </p:cNvPr>
          <p:cNvSpPr>
            <a:spLocks noGrp="1"/>
          </p:cNvSpPr>
          <p:nvPr>
            <p:ph type="body" sz="quarter" idx="32"/>
          </p:nvPr>
        </p:nvSpPr>
        <p:spPr>
          <a:xfrm>
            <a:off x="5903666" y="5358090"/>
            <a:ext cx="1641803" cy="838800"/>
          </a:xfrm>
        </p:spPr>
        <p:txBody>
          <a:bodyPr anchor="t">
            <a:noAutofit/>
          </a:bodyPr>
          <a:lstStyle>
            <a:lvl1pPr marL="0" indent="0" algn="ctr">
              <a:lnSpc>
                <a:spcPct val="100000"/>
              </a:lnSpc>
              <a:spcBef>
                <a:spcPts val="0"/>
              </a:spcBef>
              <a:buFont typeface="Arial" panose="020B0604020202020204" pitchFamily="34" charset="0"/>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23" name="Text Placeholder 7">
            <a:extLst>
              <a:ext uri="{FF2B5EF4-FFF2-40B4-BE49-F238E27FC236}">
                <a16:creationId xmlns:a16="http://schemas.microsoft.com/office/drawing/2014/main" id="{7FD8A23C-16BF-F5F8-3277-D9B61DDDEB90}"/>
              </a:ext>
            </a:extLst>
          </p:cNvPr>
          <p:cNvSpPr>
            <a:spLocks noGrp="1"/>
          </p:cNvSpPr>
          <p:nvPr>
            <p:ph type="body" sz="quarter" idx="33" hasCustomPrompt="1"/>
          </p:nvPr>
        </p:nvSpPr>
        <p:spPr>
          <a:xfrm>
            <a:off x="6132254" y="3657132"/>
            <a:ext cx="1260000" cy="324000"/>
          </a:xfrm>
          <a:noFill/>
        </p:spPr>
        <p:txBody>
          <a:bodyPr wrap="square" rtlCol="0" anchor="ctr">
            <a:noAutofit/>
          </a:bodyPr>
          <a:lstStyle>
            <a:lvl1pPr marL="0" indent="0" algn="ctr">
              <a:buNone/>
              <a:defRPr lang="en-US" sz="1300" b="1" dirty="0">
                <a:solidFill>
                  <a:schemeClr val="tx1">
                    <a:lumMod val="75000"/>
                    <a:lumOff val="25000"/>
                  </a:schemeClr>
                </a:solidFill>
              </a:defRPr>
            </a:lvl1pPr>
          </a:lstStyle>
          <a:p>
            <a:pPr marL="57150" lvl="0" indent="-285750" algn="ctr"/>
            <a:r>
              <a:rPr lang="en-US" dirty="0"/>
              <a:t>Milestone</a:t>
            </a:r>
          </a:p>
        </p:txBody>
      </p:sp>
      <p:sp>
        <p:nvSpPr>
          <p:cNvPr id="26" name="Text Placeholder 7">
            <a:extLst>
              <a:ext uri="{FF2B5EF4-FFF2-40B4-BE49-F238E27FC236}">
                <a16:creationId xmlns:a16="http://schemas.microsoft.com/office/drawing/2014/main" id="{E8DA0FA2-810D-B25A-CCB8-F3362879CDE6}"/>
              </a:ext>
            </a:extLst>
          </p:cNvPr>
          <p:cNvSpPr>
            <a:spLocks noGrp="1"/>
          </p:cNvSpPr>
          <p:nvPr>
            <p:ph type="body" sz="quarter" idx="36"/>
          </p:nvPr>
        </p:nvSpPr>
        <p:spPr>
          <a:xfrm>
            <a:off x="7230032" y="1497801"/>
            <a:ext cx="1641803" cy="423333"/>
          </a:xfrm>
          <a:noFill/>
        </p:spPr>
        <p:txBody>
          <a:bodyPr wrap="square" rtlCol="0" anchor="t">
            <a:noAutofit/>
          </a:bodyPr>
          <a:lstStyle>
            <a:lvl1pPr marL="0" indent="0" algn="ctr">
              <a:buNone/>
              <a:defRPr lang="en-US" sz="1400" b="1" dirty="0">
                <a:solidFill>
                  <a:schemeClr val="tx1">
                    <a:lumMod val="75000"/>
                    <a:lumOff val="25000"/>
                  </a:schemeClr>
                </a:solidFill>
              </a:defRPr>
            </a:lvl1pPr>
          </a:lstStyle>
          <a:p>
            <a:pPr marL="228600" lvl="0" indent="-228600"/>
            <a:r>
              <a:rPr lang="en-US" dirty="0"/>
              <a:t>Click to edit Master</a:t>
            </a:r>
          </a:p>
        </p:txBody>
      </p:sp>
      <p:sp>
        <p:nvSpPr>
          <p:cNvPr id="27" name="Text Placeholder 7">
            <a:extLst>
              <a:ext uri="{FF2B5EF4-FFF2-40B4-BE49-F238E27FC236}">
                <a16:creationId xmlns:a16="http://schemas.microsoft.com/office/drawing/2014/main" id="{20C57CB0-2E73-96C0-3605-3E1BBA287705}"/>
              </a:ext>
            </a:extLst>
          </p:cNvPr>
          <p:cNvSpPr>
            <a:spLocks noGrp="1"/>
          </p:cNvSpPr>
          <p:nvPr>
            <p:ph type="body" sz="quarter" idx="37"/>
          </p:nvPr>
        </p:nvSpPr>
        <p:spPr>
          <a:xfrm>
            <a:off x="7226618" y="2281135"/>
            <a:ext cx="1641803" cy="838800"/>
          </a:xfrm>
        </p:spPr>
        <p:txBody>
          <a:bodyPr anchor="t">
            <a:noAutofit/>
          </a:bodyPr>
          <a:lstStyle>
            <a:lvl1pPr marL="0" indent="0" algn="ctr">
              <a:lnSpc>
                <a:spcPct val="100000"/>
              </a:lnSpc>
              <a:spcBef>
                <a:spcPts val="0"/>
              </a:spcBef>
              <a:buFont typeface="Arial" panose="020B0604020202020204" pitchFamily="34" charset="0"/>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28" name="Text Placeholder 7">
            <a:extLst>
              <a:ext uri="{FF2B5EF4-FFF2-40B4-BE49-F238E27FC236}">
                <a16:creationId xmlns:a16="http://schemas.microsoft.com/office/drawing/2014/main" id="{A5095775-CE62-DB6E-5643-B992A8FA296B}"/>
              </a:ext>
            </a:extLst>
          </p:cNvPr>
          <p:cNvSpPr>
            <a:spLocks noGrp="1"/>
          </p:cNvSpPr>
          <p:nvPr>
            <p:ph type="body" sz="quarter" idx="38" hasCustomPrompt="1"/>
          </p:nvPr>
        </p:nvSpPr>
        <p:spPr>
          <a:xfrm>
            <a:off x="7445843" y="3657132"/>
            <a:ext cx="1260000" cy="324000"/>
          </a:xfrm>
          <a:noFill/>
        </p:spPr>
        <p:txBody>
          <a:bodyPr wrap="square" rtlCol="0" anchor="ctr">
            <a:noAutofit/>
          </a:bodyPr>
          <a:lstStyle>
            <a:lvl1pPr marL="0" indent="0" algn="ctr">
              <a:buNone/>
              <a:defRPr lang="en-US" sz="1300" b="1" dirty="0">
                <a:solidFill>
                  <a:schemeClr val="tx1">
                    <a:lumMod val="75000"/>
                    <a:lumOff val="25000"/>
                  </a:schemeClr>
                </a:solidFill>
              </a:defRPr>
            </a:lvl1pPr>
          </a:lstStyle>
          <a:p>
            <a:pPr marL="57150" lvl="0" indent="-285750" algn="ctr"/>
            <a:r>
              <a:rPr lang="en-US" dirty="0"/>
              <a:t>Milestone</a:t>
            </a:r>
          </a:p>
        </p:txBody>
      </p:sp>
      <p:sp>
        <p:nvSpPr>
          <p:cNvPr id="39" name="Text Placeholder 7">
            <a:extLst>
              <a:ext uri="{FF2B5EF4-FFF2-40B4-BE49-F238E27FC236}">
                <a16:creationId xmlns:a16="http://schemas.microsoft.com/office/drawing/2014/main" id="{4E0BB22D-6F32-DD2D-2A63-BE6F78B6D00C}"/>
              </a:ext>
            </a:extLst>
          </p:cNvPr>
          <p:cNvSpPr>
            <a:spLocks noGrp="1"/>
          </p:cNvSpPr>
          <p:nvPr>
            <p:ph type="body" sz="quarter" idx="41"/>
          </p:nvPr>
        </p:nvSpPr>
        <p:spPr>
          <a:xfrm>
            <a:off x="8552984" y="4579415"/>
            <a:ext cx="1641803" cy="423333"/>
          </a:xfrm>
          <a:noFill/>
        </p:spPr>
        <p:txBody>
          <a:bodyPr wrap="square" rtlCol="0" anchor="t">
            <a:noAutofit/>
          </a:bodyPr>
          <a:lstStyle>
            <a:lvl1pPr marL="0" indent="0" algn="ctr">
              <a:buNone/>
              <a:defRPr lang="en-US" sz="1400" b="1" dirty="0">
                <a:solidFill>
                  <a:schemeClr val="tx1">
                    <a:lumMod val="75000"/>
                    <a:lumOff val="25000"/>
                  </a:schemeClr>
                </a:solidFill>
              </a:defRPr>
            </a:lvl1pPr>
          </a:lstStyle>
          <a:p>
            <a:pPr marL="228600" lvl="0" indent="-228600"/>
            <a:r>
              <a:rPr lang="en-US" dirty="0"/>
              <a:t>Click to edit Master</a:t>
            </a:r>
          </a:p>
        </p:txBody>
      </p:sp>
      <p:sp>
        <p:nvSpPr>
          <p:cNvPr id="40" name="Text Placeholder 7">
            <a:extLst>
              <a:ext uri="{FF2B5EF4-FFF2-40B4-BE49-F238E27FC236}">
                <a16:creationId xmlns:a16="http://schemas.microsoft.com/office/drawing/2014/main" id="{C19ECCD6-6ED2-5B15-447C-B61314E7CDFC}"/>
              </a:ext>
            </a:extLst>
          </p:cNvPr>
          <p:cNvSpPr>
            <a:spLocks noGrp="1"/>
          </p:cNvSpPr>
          <p:nvPr>
            <p:ph type="body" sz="quarter" idx="42"/>
          </p:nvPr>
        </p:nvSpPr>
        <p:spPr>
          <a:xfrm>
            <a:off x="8549570" y="5362749"/>
            <a:ext cx="1641803" cy="838800"/>
          </a:xfrm>
        </p:spPr>
        <p:txBody>
          <a:bodyPr anchor="t">
            <a:noAutofit/>
          </a:bodyPr>
          <a:lstStyle>
            <a:lvl1pPr marL="0" indent="0" algn="ctr">
              <a:lnSpc>
                <a:spcPct val="100000"/>
              </a:lnSpc>
              <a:spcBef>
                <a:spcPts val="0"/>
              </a:spcBef>
              <a:buFont typeface="Arial" panose="020B0604020202020204" pitchFamily="34" charset="0"/>
              <a:buNone/>
              <a:defRPr sz="12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41" name="Text Placeholder 7">
            <a:extLst>
              <a:ext uri="{FF2B5EF4-FFF2-40B4-BE49-F238E27FC236}">
                <a16:creationId xmlns:a16="http://schemas.microsoft.com/office/drawing/2014/main" id="{84B770A8-3D75-33D9-16C2-589947A472AB}"/>
              </a:ext>
            </a:extLst>
          </p:cNvPr>
          <p:cNvSpPr>
            <a:spLocks noGrp="1"/>
          </p:cNvSpPr>
          <p:nvPr>
            <p:ph type="body" sz="quarter" idx="43" hasCustomPrompt="1"/>
          </p:nvPr>
        </p:nvSpPr>
        <p:spPr>
          <a:xfrm>
            <a:off x="8759433" y="3657132"/>
            <a:ext cx="1260000" cy="324000"/>
          </a:xfrm>
          <a:noFill/>
        </p:spPr>
        <p:txBody>
          <a:bodyPr wrap="square" rtlCol="0" anchor="ctr">
            <a:noAutofit/>
          </a:bodyPr>
          <a:lstStyle>
            <a:lvl1pPr marL="0" indent="0" algn="ctr">
              <a:buNone/>
              <a:defRPr lang="en-US" sz="1300" b="1" dirty="0">
                <a:solidFill>
                  <a:schemeClr val="tx1">
                    <a:lumMod val="75000"/>
                    <a:lumOff val="25000"/>
                  </a:schemeClr>
                </a:solidFill>
              </a:defRPr>
            </a:lvl1pPr>
          </a:lstStyle>
          <a:p>
            <a:pPr marL="57150" lvl="0" indent="-285750" algn="ctr"/>
            <a:r>
              <a:rPr lang="en-US" dirty="0"/>
              <a:t>Milestone</a:t>
            </a:r>
          </a:p>
        </p:txBody>
      </p:sp>
      <p:sp>
        <p:nvSpPr>
          <p:cNvPr id="10" name="Rectangle 9">
            <a:extLst>
              <a:ext uri="{FF2B5EF4-FFF2-40B4-BE49-F238E27FC236}">
                <a16:creationId xmlns:a16="http://schemas.microsoft.com/office/drawing/2014/main" id="{8F814D20-60B7-FDC8-17DF-CB80C61564C0}"/>
              </a:ext>
            </a:extLst>
          </p:cNvPr>
          <p:cNvSpPr/>
          <p:nvPr userDrawn="1"/>
        </p:nvSpPr>
        <p:spPr>
          <a:xfrm>
            <a:off x="0" y="6273004"/>
            <a:ext cx="12191999" cy="584993"/>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a:buFont typeface="Arial" panose="020B0604020202020204" pitchFamily="34" charset="0"/>
              <a:buNone/>
            </a:pPr>
            <a:endParaRPr lang="en-US"/>
          </a:p>
        </p:txBody>
      </p:sp>
    </p:spTree>
    <p:extLst>
      <p:ext uri="{BB962C8B-B14F-4D97-AF65-F5344CB8AC3E}">
        <p14:creationId xmlns:p14="http://schemas.microsoft.com/office/powerpoint/2010/main" val="319667336"/>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6A4D924-04F0-93DB-159D-A82EE770A921}"/>
              </a:ext>
            </a:extLst>
          </p:cNvPr>
          <p:cNvGrpSpPr/>
          <p:nvPr userDrawn="1"/>
        </p:nvGrpSpPr>
        <p:grpSpPr>
          <a:xfrm>
            <a:off x="11299825" y="584994"/>
            <a:ext cx="304800" cy="87880"/>
            <a:chOff x="587375" y="584994"/>
            <a:chExt cx="304800" cy="87880"/>
          </a:xfrm>
        </p:grpSpPr>
        <p:cxnSp>
          <p:nvCxnSpPr>
            <p:cNvPr id="4" name="Straight Connector 3">
              <a:extLst>
                <a:ext uri="{FF2B5EF4-FFF2-40B4-BE49-F238E27FC236}">
                  <a16:creationId xmlns:a16="http://schemas.microsoft.com/office/drawing/2014/main" id="{A836DCB7-EA86-8BF4-14F8-B1022039F83D}"/>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5C3E817-D857-4674-CBF5-8C8F31D31631}"/>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6" name="Title 1">
            <a:extLst>
              <a:ext uri="{FF2B5EF4-FFF2-40B4-BE49-F238E27FC236}">
                <a16:creationId xmlns:a16="http://schemas.microsoft.com/office/drawing/2014/main" id="{57E701DB-A22C-CC4C-3C13-637534C818BF}"/>
              </a:ext>
            </a:extLst>
          </p:cNvPr>
          <p:cNvSpPr>
            <a:spLocks noGrp="1"/>
          </p:cNvSpPr>
          <p:nvPr>
            <p:ph type="title"/>
          </p:nvPr>
        </p:nvSpPr>
        <p:spPr>
          <a:xfrm>
            <a:off x="982662" y="584200"/>
            <a:ext cx="10226675" cy="1325563"/>
          </a:xfrm>
        </p:spPr>
        <p:txBody>
          <a:bodyPr vert="horz" lIns="91440" tIns="45720" rIns="91440" bIns="45720" rtlCol="0" anchor="t">
            <a:noAutofit/>
          </a:bodyPr>
          <a:lstStyle>
            <a:lvl1pPr algn="ctr">
              <a:defRPr lang="en-US" sz="4400" dirty="0"/>
            </a:lvl1pPr>
          </a:lstStyle>
          <a:p>
            <a:pPr lvl="0"/>
            <a:r>
              <a:rPr lang="en-US" dirty="0"/>
              <a:t>Click to edit Master title style</a:t>
            </a:r>
          </a:p>
        </p:txBody>
      </p:sp>
    </p:spTree>
    <p:extLst>
      <p:ext uri="{BB962C8B-B14F-4D97-AF65-F5344CB8AC3E}">
        <p14:creationId xmlns:p14="http://schemas.microsoft.com/office/powerpoint/2010/main" val="17126591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359C6E-37AA-741C-EB84-CDC9BBBF4799}"/>
              </a:ext>
            </a:extLst>
          </p:cNvPr>
          <p:cNvGrpSpPr/>
          <p:nvPr userDrawn="1"/>
        </p:nvGrpSpPr>
        <p:grpSpPr>
          <a:xfrm>
            <a:off x="11299825" y="584994"/>
            <a:ext cx="304800" cy="87880"/>
            <a:chOff x="587375" y="584994"/>
            <a:chExt cx="304800" cy="87880"/>
          </a:xfrm>
        </p:grpSpPr>
        <p:cxnSp>
          <p:nvCxnSpPr>
            <p:cNvPr id="3" name="Straight Connector 2">
              <a:extLst>
                <a:ext uri="{FF2B5EF4-FFF2-40B4-BE49-F238E27FC236}">
                  <a16:creationId xmlns:a16="http://schemas.microsoft.com/office/drawing/2014/main" id="{6ED937B2-00D3-C934-7568-D94AE895F2F9}"/>
                </a:ext>
              </a:extLst>
            </p:cNvPr>
            <p:cNvCxnSpPr>
              <a:cxnSpLocks/>
            </p:cNvCxnSpPr>
            <p:nvPr userDrawn="1"/>
          </p:nvCxnSpPr>
          <p:spPr>
            <a:xfrm>
              <a:off x="587375" y="58499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57A209F4-A64E-7B65-131F-FDCCE92CBD8E}"/>
                </a:ext>
              </a:extLst>
            </p:cNvPr>
            <p:cNvCxnSpPr>
              <a:cxnSpLocks/>
            </p:cNvCxnSpPr>
            <p:nvPr userDrawn="1"/>
          </p:nvCxnSpPr>
          <p:spPr>
            <a:xfrm>
              <a:off x="587375" y="67287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6020029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1863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01V1">
    <p:spTree>
      <p:nvGrpSpPr>
        <p:cNvPr id="1" name=""/>
        <p:cNvGrpSpPr/>
        <p:nvPr/>
      </p:nvGrpSpPr>
      <p:grpSpPr>
        <a:xfrm>
          <a:off x="0" y="0"/>
          <a:ext cx="0" cy="0"/>
          <a:chOff x="0" y="0"/>
          <a:chExt cx="0" cy="0"/>
        </a:xfrm>
      </p:grpSpPr>
      <p:sp>
        <p:nvSpPr>
          <p:cNvPr id="2" name="Title 1"/>
          <p:cNvSpPr>
            <a:spLocks noGrp="1"/>
          </p:cNvSpPr>
          <p:nvPr>
            <p:ph type="ctrTitle"/>
          </p:nvPr>
        </p:nvSpPr>
        <p:spPr>
          <a:xfrm>
            <a:off x="587064" y="2838451"/>
            <a:ext cx="10873099" cy="3435348"/>
          </a:xfrm>
        </p:spPr>
        <p:txBody>
          <a:bodyPr anchor="t">
            <a:noAutofit/>
          </a:bodyPr>
          <a:lstStyle>
            <a:lvl1pPr algn="l">
              <a:defRPr sz="5400"/>
            </a:lvl1pPr>
          </a:lstStyle>
          <a:p>
            <a:r>
              <a:rPr lang="en-US" dirty="0"/>
              <a:t>Click to edit Master title style</a:t>
            </a:r>
          </a:p>
        </p:txBody>
      </p:sp>
      <p:sp>
        <p:nvSpPr>
          <p:cNvPr id="5" name="Footer Placeholder 4"/>
          <p:cNvSpPr>
            <a:spLocks noGrp="1"/>
          </p:cNvSpPr>
          <p:nvPr>
            <p:ph type="ftr" sz="quarter" idx="11"/>
          </p:nvPr>
        </p:nvSpPr>
        <p:spPr>
          <a:xfrm rot="16200000">
            <a:off x="9829799" y="3246438"/>
            <a:ext cx="4114800" cy="365125"/>
          </a:xfrm>
        </p:spPr>
        <p:txBody>
          <a:bodyPr/>
          <a:lstStyle>
            <a:lvl1pPr algn="ctr">
              <a:defRPr sz="1400"/>
            </a:lvl1pPr>
          </a:lstStyle>
          <a:p>
            <a:r>
              <a:rPr lang="en-ID"/>
              <a:t>PRESENTATION TITLE</a:t>
            </a:r>
            <a:endParaRPr lang="en-ID" dirty="0"/>
          </a:p>
        </p:txBody>
      </p:sp>
      <p:sp>
        <p:nvSpPr>
          <p:cNvPr id="8" name="Text Placeholder 7">
            <a:extLst>
              <a:ext uri="{FF2B5EF4-FFF2-40B4-BE49-F238E27FC236}">
                <a16:creationId xmlns:a16="http://schemas.microsoft.com/office/drawing/2014/main" id="{535AAFEA-9797-719F-034E-1443278D0DB8}"/>
              </a:ext>
            </a:extLst>
          </p:cNvPr>
          <p:cNvSpPr>
            <a:spLocks noGrp="1"/>
          </p:cNvSpPr>
          <p:nvPr>
            <p:ph type="body" sz="quarter" idx="12"/>
          </p:nvPr>
        </p:nvSpPr>
        <p:spPr>
          <a:xfrm>
            <a:off x="587064" y="831519"/>
            <a:ext cx="5508625" cy="1282063"/>
          </a:xfrm>
        </p:spPr>
        <p:txBody>
          <a:bodyPr anchor="b" anchorCtr="0">
            <a:noAutofit/>
          </a:bodyPr>
          <a:lstStyle>
            <a:lvl1pPr>
              <a:lnSpc>
                <a:spcPct val="150000"/>
              </a:lnSpc>
              <a:spcBef>
                <a:spcPts val="0"/>
              </a:spcBef>
              <a:defRPr sz="1800"/>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5CE0C2E3-CA8C-11A5-4187-F0CF961435E7}"/>
              </a:ext>
            </a:extLst>
          </p:cNvPr>
          <p:cNvCxnSpPr>
            <a:cxnSpLocks/>
          </p:cNvCxnSpPr>
          <p:nvPr userDrawn="1"/>
        </p:nvCxnSpPr>
        <p:spPr>
          <a:xfrm>
            <a:off x="587375" y="2476017"/>
            <a:ext cx="144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3710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01V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826D32-D4AA-F873-023C-407B30CBCB37}"/>
              </a:ext>
            </a:extLst>
          </p:cNvPr>
          <p:cNvSpPr/>
          <p:nvPr userDrawn="1"/>
        </p:nvSpPr>
        <p:spPr>
          <a:xfrm>
            <a:off x="0" y="0"/>
            <a:ext cx="116046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2" name="Title 1"/>
          <p:cNvSpPr>
            <a:spLocks noGrp="1"/>
          </p:cNvSpPr>
          <p:nvPr>
            <p:ph type="ctrTitle"/>
          </p:nvPr>
        </p:nvSpPr>
        <p:spPr>
          <a:xfrm>
            <a:off x="587064" y="2838451"/>
            <a:ext cx="10873099" cy="3435348"/>
          </a:xfrm>
        </p:spPr>
        <p:txBody>
          <a:bodyPr anchor="t">
            <a:noAutofit/>
          </a:bodyPr>
          <a:lstStyle>
            <a:lvl1pPr algn="l">
              <a:defRPr sz="5400">
                <a:solidFill>
                  <a:schemeClr val="bg1"/>
                </a:solidFill>
              </a:defRPr>
            </a:lvl1pPr>
          </a:lstStyle>
          <a:p>
            <a:r>
              <a:rPr lang="en-US" dirty="0"/>
              <a:t>Click to edit Master title style</a:t>
            </a:r>
          </a:p>
        </p:txBody>
      </p:sp>
      <p:sp>
        <p:nvSpPr>
          <p:cNvPr id="5" name="Footer Placeholder 4"/>
          <p:cNvSpPr>
            <a:spLocks noGrp="1"/>
          </p:cNvSpPr>
          <p:nvPr>
            <p:ph type="ftr" sz="quarter" idx="11"/>
          </p:nvPr>
        </p:nvSpPr>
        <p:spPr>
          <a:xfrm rot="16200000">
            <a:off x="9829799" y="3246438"/>
            <a:ext cx="4114800" cy="365125"/>
          </a:xfrm>
        </p:spPr>
        <p:txBody>
          <a:bodyPr/>
          <a:lstStyle>
            <a:lvl1pPr algn="ctr">
              <a:defRPr sz="1400"/>
            </a:lvl1pPr>
          </a:lstStyle>
          <a:p>
            <a:r>
              <a:rPr lang="en-ID"/>
              <a:t>PRESENTATION TITLE</a:t>
            </a:r>
            <a:endParaRPr lang="en-ID" dirty="0"/>
          </a:p>
        </p:txBody>
      </p:sp>
      <p:sp>
        <p:nvSpPr>
          <p:cNvPr id="8" name="Text Placeholder 7">
            <a:extLst>
              <a:ext uri="{FF2B5EF4-FFF2-40B4-BE49-F238E27FC236}">
                <a16:creationId xmlns:a16="http://schemas.microsoft.com/office/drawing/2014/main" id="{535AAFEA-9797-719F-034E-1443278D0DB8}"/>
              </a:ext>
            </a:extLst>
          </p:cNvPr>
          <p:cNvSpPr>
            <a:spLocks noGrp="1"/>
          </p:cNvSpPr>
          <p:nvPr>
            <p:ph type="body" sz="quarter" idx="12"/>
          </p:nvPr>
        </p:nvSpPr>
        <p:spPr>
          <a:xfrm>
            <a:off x="587064" y="831519"/>
            <a:ext cx="5508625" cy="1282063"/>
          </a:xfrm>
        </p:spPr>
        <p:txBody>
          <a:bodyPr anchor="b" anchorCtr="0">
            <a:noAutofit/>
          </a:bodyPr>
          <a:lstStyle>
            <a:lvl1pPr>
              <a:lnSpc>
                <a:spcPct val="150000"/>
              </a:lnSpc>
              <a:spcBef>
                <a:spcPts val="0"/>
              </a:spcBef>
              <a:defRPr sz="1800">
                <a:solidFill>
                  <a:schemeClr val="bg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5CE0C2E3-CA8C-11A5-4187-F0CF961435E7}"/>
              </a:ext>
            </a:extLst>
          </p:cNvPr>
          <p:cNvCxnSpPr>
            <a:cxnSpLocks/>
          </p:cNvCxnSpPr>
          <p:nvPr userDrawn="1"/>
        </p:nvCxnSpPr>
        <p:spPr>
          <a:xfrm>
            <a:off x="587375" y="2476017"/>
            <a:ext cx="1440000"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8584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01V3">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D50A003-06D7-6548-EAC3-0CF58A9B74C9}"/>
              </a:ext>
            </a:extLst>
          </p:cNvPr>
          <p:cNvSpPr>
            <a:spLocks noGrp="1"/>
          </p:cNvSpPr>
          <p:nvPr>
            <p:ph type="pic" sz="quarter" idx="13"/>
          </p:nvPr>
        </p:nvSpPr>
        <p:spPr>
          <a:xfrm>
            <a:off x="0" y="0"/>
            <a:ext cx="11582400" cy="2834640"/>
          </a:xfrm>
          <a:custGeom>
            <a:avLst/>
            <a:gdLst>
              <a:gd name="connsiteX0" fmla="*/ 0 w 11582400"/>
              <a:gd name="connsiteY0" fmla="*/ 0 h 2834640"/>
              <a:gd name="connsiteX1" fmla="*/ 11582400 w 11582400"/>
              <a:gd name="connsiteY1" fmla="*/ 0 h 2834640"/>
              <a:gd name="connsiteX2" fmla="*/ 11582400 w 11582400"/>
              <a:gd name="connsiteY2" fmla="*/ 2834640 h 2834640"/>
              <a:gd name="connsiteX3" fmla="*/ 0 w 11582400"/>
              <a:gd name="connsiteY3" fmla="*/ 2834640 h 2834640"/>
            </a:gdLst>
            <a:ahLst/>
            <a:cxnLst>
              <a:cxn ang="0">
                <a:pos x="connsiteX0" y="connsiteY0"/>
              </a:cxn>
              <a:cxn ang="0">
                <a:pos x="connsiteX1" y="connsiteY1"/>
              </a:cxn>
              <a:cxn ang="0">
                <a:pos x="connsiteX2" y="connsiteY2"/>
              </a:cxn>
              <a:cxn ang="0">
                <a:pos x="connsiteX3" y="connsiteY3"/>
              </a:cxn>
            </a:cxnLst>
            <a:rect l="l" t="t" r="r" b="b"/>
            <a:pathLst>
              <a:path w="11582400" h="2834640">
                <a:moveTo>
                  <a:pt x="0" y="0"/>
                </a:moveTo>
                <a:lnTo>
                  <a:pt x="11582400" y="0"/>
                </a:lnTo>
                <a:lnTo>
                  <a:pt x="11582400" y="2834640"/>
                </a:lnTo>
                <a:lnTo>
                  <a:pt x="0" y="2834640"/>
                </a:lnTo>
                <a:close/>
              </a:path>
            </a:pathLst>
          </a:custGeom>
        </p:spPr>
        <p:txBody>
          <a:bodyPr wrap="square">
            <a:noAutofit/>
          </a:bodyPr>
          <a:lstStyle/>
          <a:p>
            <a:endParaRPr lang="en-US" dirty="0"/>
          </a:p>
        </p:txBody>
      </p:sp>
      <p:sp>
        <p:nvSpPr>
          <p:cNvPr id="2" name="Title 1"/>
          <p:cNvSpPr>
            <a:spLocks noGrp="1"/>
          </p:cNvSpPr>
          <p:nvPr>
            <p:ph type="ctrTitle"/>
          </p:nvPr>
        </p:nvSpPr>
        <p:spPr>
          <a:xfrm>
            <a:off x="587064" y="3093720"/>
            <a:ext cx="10873099" cy="2448863"/>
          </a:xfrm>
        </p:spPr>
        <p:txBody>
          <a:bodyPr anchor="b">
            <a:noAutofit/>
          </a:bodyPr>
          <a:lstStyle>
            <a:lvl1pPr algn="l">
              <a:defRPr sz="5400">
                <a:solidFill>
                  <a:schemeClr val="bg1"/>
                </a:solidFill>
              </a:defRPr>
            </a:lvl1pPr>
          </a:lstStyle>
          <a:p>
            <a:r>
              <a:rPr lang="en-US" dirty="0"/>
              <a:t>Click to edit Master title style</a:t>
            </a:r>
          </a:p>
        </p:txBody>
      </p:sp>
      <p:sp>
        <p:nvSpPr>
          <p:cNvPr id="5" name="Footer Placeholder 4"/>
          <p:cNvSpPr>
            <a:spLocks noGrp="1"/>
          </p:cNvSpPr>
          <p:nvPr>
            <p:ph type="ftr" sz="quarter" idx="11"/>
          </p:nvPr>
        </p:nvSpPr>
        <p:spPr>
          <a:xfrm rot="16200000">
            <a:off x="9829799" y="3246438"/>
            <a:ext cx="4114800" cy="365125"/>
          </a:xfrm>
        </p:spPr>
        <p:txBody>
          <a:bodyPr/>
          <a:lstStyle>
            <a:lvl1pPr algn="ctr">
              <a:defRPr sz="1400"/>
            </a:lvl1pPr>
          </a:lstStyle>
          <a:p>
            <a:r>
              <a:rPr lang="en-ID"/>
              <a:t>PRESENTATION TITLE</a:t>
            </a:r>
            <a:endParaRPr lang="en-ID" dirty="0"/>
          </a:p>
        </p:txBody>
      </p:sp>
      <p:cxnSp>
        <p:nvCxnSpPr>
          <p:cNvPr id="6" name="Straight Connector 5">
            <a:extLst>
              <a:ext uri="{FF2B5EF4-FFF2-40B4-BE49-F238E27FC236}">
                <a16:creationId xmlns:a16="http://schemas.microsoft.com/office/drawing/2014/main" id="{5CE0C2E3-CA8C-11A5-4187-F0CF961435E7}"/>
              </a:ext>
            </a:extLst>
          </p:cNvPr>
          <p:cNvCxnSpPr>
            <a:cxnSpLocks/>
          </p:cNvCxnSpPr>
          <p:nvPr userDrawn="1"/>
        </p:nvCxnSpPr>
        <p:spPr>
          <a:xfrm>
            <a:off x="587375" y="5678322"/>
            <a:ext cx="1634762"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535AAFEA-9797-719F-034E-1443278D0DB8}"/>
              </a:ext>
            </a:extLst>
          </p:cNvPr>
          <p:cNvSpPr>
            <a:spLocks noGrp="1"/>
          </p:cNvSpPr>
          <p:nvPr>
            <p:ph type="body" sz="quarter" idx="12"/>
          </p:nvPr>
        </p:nvSpPr>
        <p:spPr>
          <a:xfrm>
            <a:off x="587064" y="5814062"/>
            <a:ext cx="10873099" cy="459738"/>
          </a:xfrm>
        </p:spPr>
        <p:txBody>
          <a:bodyPr anchor="b" anchorCtr="0">
            <a:noAutofit/>
          </a:bodyPr>
          <a:lstStyle>
            <a:lvl1pPr>
              <a:lnSpc>
                <a:spcPct val="150000"/>
              </a:lnSpc>
              <a:spcBef>
                <a:spcPts val="0"/>
              </a:spcBef>
              <a:defRPr sz="18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4590839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Header S02V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rot="16200000">
            <a:off x="9829799" y="3246438"/>
            <a:ext cx="4114800" cy="365125"/>
          </a:xfrm>
        </p:spPr>
        <p:txBody>
          <a:bodyPr/>
          <a:lstStyle>
            <a:lvl1pPr algn="ctr">
              <a:defRPr sz="1400"/>
            </a:lvl1pPr>
          </a:lstStyle>
          <a:p>
            <a:r>
              <a:rPr lang="en-ID"/>
              <a:t>PRESENTATION TITLE</a:t>
            </a:r>
            <a:endParaRPr lang="en-ID" dirty="0"/>
          </a:p>
        </p:txBody>
      </p:sp>
      <p:sp>
        <p:nvSpPr>
          <p:cNvPr id="3" name="Text Placeholder 7">
            <a:extLst>
              <a:ext uri="{FF2B5EF4-FFF2-40B4-BE49-F238E27FC236}">
                <a16:creationId xmlns:a16="http://schemas.microsoft.com/office/drawing/2014/main" id="{4986CB4B-8D0F-4F5D-E6A8-37A1BE8D903C}"/>
              </a:ext>
            </a:extLst>
          </p:cNvPr>
          <p:cNvSpPr>
            <a:spLocks noGrp="1"/>
          </p:cNvSpPr>
          <p:nvPr>
            <p:ph type="body" sz="quarter" idx="12"/>
          </p:nvPr>
        </p:nvSpPr>
        <p:spPr>
          <a:xfrm>
            <a:off x="587064" y="4427242"/>
            <a:ext cx="9577699" cy="1282063"/>
          </a:xfrm>
        </p:spPr>
        <p:txBody>
          <a:bodyPr anchor="t" anchorCtr="0">
            <a:noAutofit/>
          </a:bodyPr>
          <a:lstStyle>
            <a:lvl1pPr>
              <a:lnSpc>
                <a:spcPct val="150000"/>
              </a:lnSpc>
              <a:spcBef>
                <a:spcPts val="0"/>
              </a:spcBef>
              <a:defRPr sz="1800"/>
            </a:lvl1pPr>
          </a:lstStyle>
          <a:p>
            <a:pPr lvl="0"/>
            <a:r>
              <a:rPr lang="en-US" dirty="0"/>
              <a:t>Click to edit Master text styles</a:t>
            </a:r>
          </a:p>
        </p:txBody>
      </p:sp>
      <p:cxnSp>
        <p:nvCxnSpPr>
          <p:cNvPr id="4" name="Straight Connector 3">
            <a:extLst>
              <a:ext uri="{FF2B5EF4-FFF2-40B4-BE49-F238E27FC236}">
                <a16:creationId xmlns:a16="http://schemas.microsoft.com/office/drawing/2014/main" id="{C6711E10-61DA-0C4E-6449-6C1C595C3EE0}"/>
              </a:ext>
            </a:extLst>
          </p:cNvPr>
          <p:cNvCxnSpPr>
            <a:cxnSpLocks/>
          </p:cNvCxnSpPr>
          <p:nvPr userDrawn="1"/>
        </p:nvCxnSpPr>
        <p:spPr>
          <a:xfrm>
            <a:off x="587375" y="4272740"/>
            <a:ext cx="144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6501A14-3AE7-B43F-7906-530D98D6A58C}"/>
              </a:ext>
            </a:extLst>
          </p:cNvPr>
          <p:cNvSpPr>
            <a:spLocks noGrp="1"/>
          </p:cNvSpPr>
          <p:nvPr>
            <p:ph type="ctrTitle"/>
          </p:nvPr>
        </p:nvSpPr>
        <p:spPr>
          <a:xfrm>
            <a:off x="587064" y="831519"/>
            <a:ext cx="9577699" cy="3286719"/>
          </a:xfrm>
        </p:spPr>
        <p:txBody>
          <a:bodyPr anchor="b">
            <a:noAutofit/>
          </a:bodyPr>
          <a:lstStyle>
            <a:lvl1pPr algn="l">
              <a:defRPr sz="4400"/>
            </a:lvl1pPr>
          </a:lstStyle>
          <a:p>
            <a:r>
              <a:rPr lang="en-US" dirty="0"/>
              <a:t>Click to edit Master title style</a:t>
            </a:r>
          </a:p>
        </p:txBody>
      </p:sp>
    </p:spTree>
    <p:extLst>
      <p:ext uri="{BB962C8B-B14F-4D97-AF65-F5344CB8AC3E}">
        <p14:creationId xmlns:p14="http://schemas.microsoft.com/office/powerpoint/2010/main" val="500300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S04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4250544" y="2164935"/>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4397779" y="2098895"/>
            <a:ext cx="7206846"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4079876" y="593363"/>
            <a:ext cx="8112124" cy="13021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4397779" y="696887"/>
            <a:ext cx="7206841" cy="1095064"/>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4253711" y="696887"/>
            <a:ext cx="0" cy="1095064"/>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a:off x="4250544" y="2995503"/>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4397779" y="2929463"/>
            <a:ext cx="7206846"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a:off x="4250544" y="3826071"/>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4397779" y="3760031"/>
            <a:ext cx="7206846"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a:off x="4250544" y="4656639"/>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4397779" y="4590599"/>
            <a:ext cx="7206846"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a:off x="4250544" y="548720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4397779" y="5421167"/>
            <a:ext cx="7206846"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51" name="Rectangle 50">
            <a:extLst>
              <a:ext uri="{FF2B5EF4-FFF2-40B4-BE49-F238E27FC236}">
                <a16:creationId xmlns:a16="http://schemas.microsoft.com/office/drawing/2014/main" id="{2CF29C0E-E389-C3AB-7738-A08CB4F74F41}"/>
              </a:ext>
            </a:extLst>
          </p:cNvPr>
          <p:cNvSpPr/>
          <p:nvPr userDrawn="1"/>
        </p:nvSpPr>
        <p:spPr>
          <a:xfrm>
            <a:off x="-1" y="584199"/>
            <a:ext cx="3663165" cy="54440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Picture Placeholder 11">
            <a:extLst>
              <a:ext uri="{FF2B5EF4-FFF2-40B4-BE49-F238E27FC236}">
                <a16:creationId xmlns:a16="http://schemas.microsoft.com/office/drawing/2014/main" id="{9B208A22-0813-6CAE-ECAB-29C5A41BE16F}"/>
              </a:ext>
            </a:extLst>
          </p:cNvPr>
          <p:cNvSpPr>
            <a:spLocks noGrp="1"/>
          </p:cNvSpPr>
          <p:nvPr>
            <p:ph type="pic" sz="quarter" idx="10"/>
          </p:nvPr>
        </p:nvSpPr>
        <p:spPr>
          <a:xfrm>
            <a:off x="-1" y="701649"/>
            <a:ext cx="3545689" cy="5209101"/>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54" name="Rectangle 53">
            <a:extLst>
              <a:ext uri="{FF2B5EF4-FFF2-40B4-BE49-F238E27FC236}">
                <a16:creationId xmlns:a16="http://schemas.microsoft.com/office/drawing/2014/main" id="{21DA9EEE-E688-859F-C090-FAA63706DA41}"/>
              </a:ext>
            </a:extLst>
          </p:cNvPr>
          <p:cNvSpPr/>
          <p:nvPr userDrawn="1"/>
        </p:nvSpPr>
        <p:spPr>
          <a:xfrm>
            <a:off x="3545689" y="247650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15258174"/>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Header S02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049471-C428-2E5D-E04D-53197496D0C1}"/>
              </a:ext>
            </a:extLst>
          </p:cNvPr>
          <p:cNvSpPr/>
          <p:nvPr userDrawn="1"/>
        </p:nvSpPr>
        <p:spPr>
          <a:xfrm>
            <a:off x="0" y="1371599"/>
            <a:ext cx="11604625" cy="41148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5" name="Footer Placeholder 4"/>
          <p:cNvSpPr>
            <a:spLocks noGrp="1"/>
          </p:cNvSpPr>
          <p:nvPr>
            <p:ph type="ftr" sz="quarter" idx="11"/>
          </p:nvPr>
        </p:nvSpPr>
        <p:spPr>
          <a:xfrm rot="16200000">
            <a:off x="9829799" y="3246438"/>
            <a:ext cx="4114800" cy="365125"/>
          </a:xfrm>
        </p:spPr>
        <p:txBody>
          <a:bodyPr/>
          <a:lstStyle>
            <a:lvl1pPr algn="ctr">
              <a:defRPr sz="1400"/>
            </a:lvl1pPr>
          </a:lstStyle>
          <a:p>
            <a:r>
              <a:rPr lang="en-ID"/>
              <a:t>PRESENTATION TITLE</a:t>
            </a:r>
            <a:endParaRPr lang="en-ID" dirty="0"/>
          </a:p>
        </p:txBody>
      </p:sp>
      <p:sp>
        <p:nvSpPr>
          <p:cNvPr id="3" name="Text Placeholder 7">
            <a:extLst>
              <a:ext uri="{FF2B5EF4-FFF2-40B4-BE49-F238E27FC236}">
                <a16:creationId xmlns:a16="http://schemas.microsoft.com/office/drawing/2014/main" id="{4986CB4B-8D0F-4F5D-E6A8-37A1BE8D903C}"/>
              </a:ext>
            </a:extLst>
          </p:cNvPr>
          <p:cNvSpPr>
            <a:spLocks noGrp="1"/>
          </p:cNvSpPr>
          <p:nvPr>
            <p:ph type="body" sz="quarter" idx="12"/>
          </p:nvPr>
        </p:nvSpPr>
        <p:spPr>
          <a:xfrm>
            <a:off x="587064" y="4343423"/>
            <a:ext cx="10873099" cy="777218"/>
          </a:xfrm>
        </p:spPr>
        <p:txBody>
          <a:bodyPr anchor="t" anchorCtr="0">
            <a:noAutofit/>
          </a:bodyPr>
          <a:lstStyle>
            <a:lvl1pPr>
              <a:lnSpc>
                <a:spcPct val="100000"/>
              </a:lnSpc>
              <a:spcBef>
                <a:spcPts val="0"/>
              </a:spcBef>
              <a:defRPr sz="1800">
                <a:solidFill>
                  <a:schemeClr val="bg1"/>
                </a:solidFill>
              </a:defRPr>
            </a:lvl1pPr>
          </a:lstStyle>
          <a:p>
            <a:pPr lvl="0"/>
            <a:r>
              <a:rPr lang="en-US" dirty="0"/>
              <a:t>Click to edit Master text styles</a:t>
            </a:r>
          </a:p>
        </p:txBody>
      </p:sp>
      <p:cxnSp>
        <p:nvCxnSpPr>
          <p:cNvPr id="4" name="Straight Connector 3">
            <a:extLst>
              <a:ext uri="{FF2B5EF4-FFF2-40B4-BE49-F238E27FC236}">
                <a16:creationId xmlns:a16="http://schemas.microsoft.com/office/drawing/2014/main" id="{C6711E10-61DA-0C4E-6449-6C1C595C3EE0}"/>
              </a:ext>
            </a:extLst>
          </p:cNvPr>
          <p:cNvCxnSpPr>
            <a:cxnSpLocks/>
          </p:cNvCxnSpPr>
          <p:nvPr userDrawn="1"/>
        </p:nvCxnSpPr>
        <p:spPr>
          <a:xfrm>
            <a:off x="587375" y="4188920"/>
            <a:ext cx="1440000"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6501A14-3AE7-B43F-7906-530D98D6A58C}"/>
              </a:ext>
            </a:extLst>
          </p:cNvPr>
          <p:cNvSpPr>
            <a:spLocks noGrp="1"/>
          </p:cNvSpPr>
          <p:nvPr>
            <p:ph type="ctrTitle"/>
          </p:nvPr>
        </p:nvSpPr>
        <p:spPr>
          <a:xfrm>
            <a:off x="587064" y="1775460"/>
            <a:ext cx="10873099" cy="2258958"/>
          </a:xfrm>
        </p:spPr>
        <p:txBody>
          <a:bodyPr anchor="b">
            <a:noAutofit/>
          </a:bodyPr>
          <a:lstStyle>
            <a:lvl1pPr algn="l">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627127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S02V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049471-C428-2E5D-E04D-53197496D0C1}"/>
              </a:ext>
            </a:extLst>
          </p:cNvPr>
          <p:cNvSpPr/>
          <p:nvPr userDrawn="1"/>
        </p:nvSpPr>
        <p:spPr>
          <a:xfrm>
            <a:off x="1" y="4343423"/>
            <a:ext cx="11060906" cy="868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5" name="Footer Placeholder 4"/>
          <p:cNvSpPr>
            <a:spLocks noGrp="1"/>
          </p:cNvSpPr>
          <p:nvPr>
            <p:ph type="ftr" sz="quarter" idx="11"/>
          </p:nvPr>
        </p:nvSpPr>
        <p:spPr>
          <a:xfrm rot="16200000">
            <a:off x="9829799" y="3246438"/>
            <a:ext cx="4114800" cy="365125"/>
          </a:xfrm>
        </p:spPr>
        <p:txBody>
          <a:bodyPr/>
          <a:lstStyle>
            <a:lvl1pPr algn="ctr">
              <a:defRPr sz="1400"/>
            </a:lvl1pPr>
          </a:lstStyle>
          <a:p>
            <a:r>
              <a:rPr lang="en-ID"/>
              <a:t>PRESENTATION TITLE</a:t>
            </a:r>
            <a:endParaRPr lang="en-ID" dirty="0"/>
          </a:p>
        </p:txBody>
      </p:sp>
      <p:sp>
        <p:nvSpPr>
          <p:cNvPr id="3" name="Text Placeholder 7">
            <a:extLst>
              <a:ext uri="{FF2B5EF4-FFF2-40B4-BE49-F238E27FC236}">
                <a16:creationId xmlns:a16="http://schemas.microsoft.com/office/drawing/2014/main" id="{4986CB4B-8D0F-4F5D-E6A8-37A1BE8D903C}"/>
              </a:ext>
            </a:extLst>
          </p:cNvPr>
          <p:cNvSpPr>
            <a:spLocks noGrp="1"/>
          </p:cNvSpPr>
          <p:nvPr>
            <p:ph type="body" sz="quarter" idx="12"/>
          </p:nvPr>
        </p:nvSpPr>
        <p:spPr>
          <a:xfrm>
            <a:off x="587065" y="4389136"/>
            <a:ext cx="5508936" cy="777218"/>
          </a:xfrm>
        </p:spPr>
        <p:txBody>
          <a:bodyPr anchor="t" anchorCtr="0">
            <a:noAutofit/>
          </a:bodyPr>
          <a:lstStyle>
            <a:lvl1pPr>
              <a:lnSpc>
                <a:spcPct val="100000"/>
              </a:lnSpc>
              <a:spcBef>
                <a:spcPts val="0"/>
              </a:spcBef>
              <a:defRPr sz="1800">
                <a:solidFill>
                  <a:schemeClr val="bg1"/>
                </a:solidFill>
              </a:defRPr>
            </a:lvl1pPr>
          </a:lstStyle>
          <a:p>
            <a:pPr lvl="0"/>
            <a:r>
              <a:rPr lang="en-US" dirty="0"/>
              <a:t>Click to edit Master text styles</a:t>
            </a:r>
          </a:p>
        </p:txBody>
      </p:sp>
      <p:cxnSp>
        <p:nvCxnSpPr>
          <p:cNvPr id="4" name="Straight Connector 3">
            <a:extLst>
              <a:ext uri="{FF2B5EF4-FFF2-40B4-BE49-F238E27FC236}">
                <a16:creationId xmlns:a16="http://schemas.microsoft.com/office/drawing/2014/main" id="{C6711E10-61DA-0C4E-6449-6C1C595C3EE0}"/>
              </a:ext>
            </a:extLst>
          </p:cNvPr>
          <p:cNvCxnSpPr>
            <a:cxnSpLocks/>
          </p:cNvCxnSpPr>
          <p:nvPr userDrawn="1"/>
        </p:nvCxnSpPr>
        <p:spPr>
          <a:xfrm>
            <a:off x="587375" y="4188920"/>
            <a:ext cx="144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6501A14-3AE7-B43F-7906-530D98D6A58C}"/>
              </a:ext>
            </a:extLst>
          </p:cNvPr>
          <p:cNvSpPr>
            <a:spLocks noGrp="1"/>
          </p:cNvSpPr>
          <p:nvPr>
            <p:ph type="ctrTitle"/>
          </p:nvPr>
        </p:nvSpPr>
        <p:spPr>
          <a:xfrm>
            <a:off x="587065" y="1249683"/>
            <a:ext cx="5508936" cy="2784735"/>
          </a:xfrm>
        </p:spPr>
        <p:txBody>
          <a:bodyPr anchor="b">
            <a:noAutofit/>
          </a:bodyPr>
          <a:lstStyle>
            <a:lvl1pPr algn="l">
              <a:defRPr sz="4400">
                <a:solidFill>
                  <a:schemeClr val="tx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383510C1-97DA-651B-B07A-057B868FC349}"/>
              </a:ext>
            </a:extLst>
          </p:cNvPr>
          <p:cNvSpPr>
            <a:spLocks noGrp="1"/>
          </p:cNvSpPr>
          <p:nvPr>
            <p:ph type="pic" sz="quarter" idx="13"/>
          </p:nvPr>
        </p:nvSpPr>
        <p:spPr>
          <a:xfrm>
            <a:off x="6603206" y="584201"/>
            <a:ext cx="4457700" cy="5689599"/>
          </a:xfrm>
        </p:spPr>
        <p:txBody>
          <a:bodyPr/>
          <a:lstStyle>
            <a:lvl1pPr algn="ctr">
              <a:defRPr/>
            </a:lvl1pPr>
          </a:lstStyle>
          <a:p>
            <a:endParaRPr lang="en-US"/>
          </a:p>
        </p:txBody>
      </p:sp>
    </p:spTree>
    <p:extLst>
      <p:ext uri="{BB962C8B-B14F-4D97-AF65-F5344CB8AC3E}">
        <p14:creationId xmlns:p14="http://schemas.microsoft.com/office/powerpoint/2010/main" val="23050557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genda S03V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5902CC6-0866-F6F1-FFC1-330B30DD7393}"/>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4CCFEAA7-A226-2E50-AD23-5FE2A5B98604}"/>
              </a:ext>
            </a:extLst>
          </p:cNvPr>
          <p:cNvSpPr>
            <a:spLocks noGrp="1"/>
          </p:cNvSpPr>
          <p:nvPr>
            <p:ph type="sldNum" sz="quarter" idx="11"/>
          </p:nvPr>
        </p:nvSpPr>
        <p:spPr/>
        <p:txBody>
          <a:bodyPr/>
          <a:lstStyle/>
          <a:p>
            <a:fld id="{CF6F24BE-8BEB-403A-BDCC-38E201D0662D}" type="slidenum">
              <a:rPr lang="en-ID" smtClean="0"/>
              <a:pPr/>
              <a:t>‹#›</a:t>
            </a:fld>
            <a:endParaRPr lang="en-ID" dirty="0"/>
          </a:p>
        </p:txBody>
      </p:sp>
      <p:sp>
        <p:nvSpPr>
          <p:cNvPr id="16" name="Text Placeholder 6">
            <a:extLst>
              <a:ext uri="{FF2B5EF4-FFF2-40B4-BE49-F238E27FC236}">
                <a16:creationId xmlns:a16="http://schemas.microsoft.com/office/drawing/2014/main" id="{22565141-98A0-A85E-E6F5-11BE0B52493A}"/>
              </a:ext>
            </a:extLst>
          </p:cNvPr>
          <p:cNvSpPr>
            <a:spLocks noGrp="1"/>
          </p:cNvSpPr>
          <p:nvPr>
            <p:ph type="body" sz="quarter" idx="31" hasCustomPrompt="1"/>
          </p:nvPr>
        </p:nvSpPr>
        <p:spPr>
          <a:xfrm>
            <a:off x="596899" y="1714500"/>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0" name="Title 1">
            <a:extLst>
              <a:ext uri="{FF2B5EF4-FFF2-40B4-BE49-F238E27FC236}">
                <a16:creationId xmlns:a16="http://schemas.microsoft.com/office/drawing/2014/main" id="{8A48DDE3-2ACF-89DD-48C0-FA7D186233FF}"/>
              </a:ext>
            </a:extLst>
          </p:cNvPr>
          <p:cNvSpPr>
            <a:spLocks noGrp="1"/>
          </p:cNvSpPr>
          <p:nvPr>
            <p:ph type="title"/>
          </p:nvPr>
        </p:nvSpPr>
        <p:spPr>
          <a:xfrm>
            <a:off x="584200" y="584200"/>
            <a:ext cx="9565746" cy="772070"/>
          </a:xfrm>
        </p:spPr>
        <p:txBody>
          <a:bodyPr anchor="t">
            <a:noAutofit/>
          </a:bodyPr>
          <a:lstStyle>
            <a:lvl1pPr algn="l">
              <a:defRPr/>
            </a:lvl1pPr>
          </a:lstStyle>
          <a:p>
            <a:r>
              <a:rPr lang="en-US" dirty="0"/>
              <a:t>Click to edit Master title style</a:t>
            </a:r>
            <a:endParaRPr lang="en-UZ" dirty="0"/>
          </a:p>
        </p:txBody>
      </p:sp>
      <p:sp>
        <p:nvSpPr>
          <p:cNvPr id="19" name="Text Placeholder 6">
            <a:extLst>
              <a:ext uri="{FF2B5EF4-FFF2-40B4-BE49-F238E27FC236}">
                <a16:creationId xmlns:a16="http://schemas.microsoft.com/office/drawing/2014/main" id="{E6DDC03C-6E31-C60F-C43F-90655F7B07E1}"/>
              </a:ext>
            </a:extLst>
          </p:cNvPr>
          <p:cNvSpPr>
            <a:spLocks noGrp="1"/>
          </p:cNvSpPr>
          <p:nvPr>
            <p:ph type="body" sz="quarter" idx="33"/>
          </p:nvPr>
        </p:nvSpPr>
        <p:spPr>
          <a:xfrm>
            <a:off x="779847" y="1714500"/>
            <a:ext cx="4927534" cy="720000"/>
          </a:xfrm>
        </p:spPr>
        <p:txBody>
          <a:bodyPr anchor="ctr">
            <a:noAutofit/>
          </a:bodyPr>
          <a:lstStyle>
            <a:lvl1pPr>
              <a:lnSpc>
                <a:spcPct val="100000"/>
              </a:lnSpc>
              <a:defRPr sz="1800" b="1"/>
            </a:lvl1pPr>
          </a:lstStyle>
          <a:p>
            <a:pPr lvl="0"/>
            <a:r>
              <a:rPr lang="en-US" dirty="0"/>
              <a:t>Click to edit Master text styles</a:t>
            </a:r>
          </a:p>
        </p:txBody>
      </p:sp>
      <p:sp>
        <p:nvSpPr>
          <p:cNvPr id="75" name="Text Placeholder 6">
            <a:extLst>
              <a:ext uri="{FF2B5EF4-FFF2-40B4-BE49-F238E27FC236}">
                <a16:creationId xmlns:a16="http://schemas.microsoft.com/office/drawing/2014/main" id="{7D4C4BB7-423B-F3EC-C764-725FD2AD8EF5}"/>
              </a:ext>
            </a:extLst>
          </p:cNvPr>
          <p:cNvSpPr>
            <a:spLocks noGrp="1"/>
          </p:cNvSpPr>
          <p:nvPr>
            <p:ph type="body" sz="quarter" idx="34" hasCustomPrompt="1"/>
          </p:nvPr>
        </p:nvSpPr>
        <p:spPr>
          <a:xfrm>
            <a:off x="596899" y="2994208"/>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77" name="Text Placeholder 6">
            <a:extLst>
              <a:ext uri="{FF2B5EF4-FFF2-40B4-BE49-F238E27FC236}">
                <a16:creationId xmlns:a16="http://schemas.microsoft.com/office/drawing/2014/main" id="{0C5F6356-76CD-745B-1EF3-E104BA537C26}"/>
              </a:ext>
            </a:extLst>
          </p:cNvPr>
          <p:cNvSpPr>
            <a:spLocks noGrp="1"/>
          </p:cNvSpPr>
          <p:nvPr>
            <p:ph type="body" sz="quarter" idx="36"/>
          </p:nvPr>
        </p:nvSpPr>
        <p:spPr>
          <a:xfrm>
            <a:off x="779847" y="2994208"/>
            <a:ext cx="4927534" cy="720000"/>
          </a:xfrm>
        </p:spPr>
        <p:txBody>
          <a:bodyPr anchor="ctr">
            <a:noAutofit/>
          </a:bodyPr>
          <a:lstStyle>
            <a:lvl1pPr>
              <a:lnSpc>
                <a:spcPct val="100000"/>
              </a:lnSpc>
              <a:defRPr sz="1800" b="1"/>
            </a:lvl1pPr>
          </a:lstStyle>
          <a:p>
            <a:pPr lvl="0"/>
            <a:r>
              <a:rPr lang="en-US" dirty="0"/>
              <a:t>Click to edit Master text styles</a:t>
            </a:r>
          </a:p>
        </p:txBody>
      </p:sp>
      <p:sp>
        <p:nvSpPr>
          <p:cNvPr id="78" name="Text Placeholder 6">
            <a:extLst>
              <a:ext uri="{FF2B5EF4-FFF2-40B4-BE49-F238E27FC236}">
                <a16:creationId xmlns:a16="http://schemas.microsoft.com/office/drawing/2014/main" id="{A627F56A-4B81-24A1-DB24-AB42F6CBF4BC}"/>
              </a:ext>
            </a:extLst>
          </p:cNvPr>
          <p:cNvSpPr>
            <a:spLocks noGrp="1"/>
          </p:cNvSpPr>
          <p:nvPr>
            <p:ph type="body" sz="quarter" idx="37" hasCustomPrompt="1"/>
          </p:nvPr>
        </p:nvSpPr>
        <p:spPr>
          <a:xfrm>
            <a:off x="596899" y="4273916"/>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80" name="Text Placeholder 6">
            <a:extLst>
              <a:ext uri="{FF2B5EF4-FFF2-40B4-BE49-F238E27FC236}">
                <a16:creationId xmlns:a16="http://schemas.microsoft.com/office/drawing/2014/main" id="{6D9A157E-C0E5-32DE-85E5-C401D3BB465F}"/>
              </a:ext>
            </a:extLst>
          </p:cNvPr>
          <p:cNvSpPr>
            <a:spLocks noGrp="1"/>
          </p:cNvSpPr>
          <p:nvPr>
            <p:ph type="body" sz="quarter" idx="39"/>
          </p:nvPr>
        </p:nvSpPr>
        <p:spPr>
          <a:xfrm>
            <a:off x="779847" y="4273916"/>
            <a:ext cx="4927534" cy="720000"/>
          </a:xfrm>
        </p:spPr>
        <p:txBody>
          <a:bodyPr anchor="ctr">
            <a:noAutofit/>
          </a:bodyPr>
          <a:lstStyle>
            <a:lvl1pPr>
              <a:lnSpc>
                <a:spcPct val="100000"/>
              </a:lnSpc>
              <a:defRPr sz="1800" b="1"/>
            </a:lvl1pPr>
          </a:lstStyle>
          <a:p>
            <a:pPr lvl="0"/>
            <a:r>
              <a:rPr lang="en-US" dirty="0"/>
              <a:t>Click to edit Master text styles</a:t>
            </a:r>
          </a:p>
        </p:txBody>
      </p:sp>
      <p:sp>
        <p:nvSpPr>
          <p:cNvPr id="81" name="Text Placeholder 6">
            <a:extLst>
              <a:ext uri="{FF2B5EF4-FFF2-40B4-BE49-F238E27FC236}">
                <a16:creationId xmlns:a16="http://schemas.microsoft.com/office/drawing/2014/main" id="{A49E6391-9979-556E-4E14-4A0CB60327CF}"/>
              </a:ext>
            </a:extLst>
          </p:cNvPr>
          <p:cNvSpPr>
            <a:spLocks noGrp="1"/>
          </p:cNvSpPr>
          <p:nvPr>
            <p:ph type="body" sz="quarter" idx="40" hasCustomPrompt="1"/>
          </p:nvPr>
        </p:nvSpPr>
        <p:spPr>
          <a:xfrm>
            <a:off x="596899" y="5553623"/>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83" name="Text Placeholder 6">
            <a:extLst>
              <a:ext uri="{FF2B5EF4-FFF2-40B4-BE49-F238E27FC236}">
                <a16:creationId xmlns:a16="http://schemas.microsoft.com/office/drawing/2014/main" id="{DF1B43B5-0037-C0E8-75FC-51F5BD850230}"/>
              </a:ext>
            </a:extLst>
          </p:cNvPr>
          <p:cNvSpPr>
            <a:spLocks noGrp="1"/>
          </p:cNvSpPr>
          <p:nvPr>
            <p:ph type="body" sz="quarter" idx="42"/>
          </p:nvPr>
        </p:nvSpPr>
        <p:spPr>
          <a:xfrm>
            <a:off x="779847" y="5553623"/>
            <a:ext cx="4927534" cy="720000"/>
          </a:xfrm>
        </p:spPr>
        <p:txBody>
          <a:bodyPr anchor="ctr">
            <a:noAutofit/>
          </a:bodyPr>
          <a:lstStyle>
            <a:lvl1pPr>
              <a:lnSpc>
                <a:spcPct val="100000"/>
              </a:lnSpc>
              <a:defRPr sz="1800" b="1"/>
            </a:lvl1pPr>
          </a:lstStyle>
          <a:p>
            <a:pPr lvl="0"/>
            <a:r>
              <a:rPr lang="en-US" dirty="0"/>
              <a:t>Click to edit Master text styles</a:t>
            </a:r>
          </a:p>
        </p:txBody>
      </p:sp>
      <p:sp>
        <p:nvSpPr>
          <p:cNvPr id="84" name="Text Placeholder 6">
            <a:extLst>
              <a:ext uri="{FF2B5EF4-FFF2-40B4-BE49-F238E27FC236}">
                <a16:creationId xmlns:a16="http://schemas.microsoft.com/office/drawing/2014/main" id="{07C5E25D-D507-6F26-77EB-A84A452F6592}"/>
              </a:ext>
            </a:extLst>
          </p:cNvPr>
          <p:cNvSpPr>
            <a:spLocks noGrp="1"/>
          </p:cNvSpPr>
          <p:nvPr>
            <p:ph type="body" sz="quarter" idx="43" hasCustomPrompt="1"/>
          </p:nvPr>
        </p:nvSpPr>
        <p:spPr>
          <a:xfrm>
            <a:off x="6096000" y="1714500"/>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86" name="Text Placeholder 6">
            <a:extLst>
              <a:ext uri="{FF2B5EF4-FFF2-40B4-BE49-F238E27FC236}">
                <a16:creationId xmlns:a16="http://schemas.microsoft.com/office/drawing/2014/main" id="{37DFF38A-E16E-EF41-1EEB-EE005C273CE6}"/>
              </a:ext>
            </a:extLst>
          </p:cNvPr>
          <p:cNvSpPr>
            <a:spLocks noGrp="1"/>
          </p:cNvSpPr>
          <p:nvPr>
            <p:ph type="body" sz="quarter" idx="45"/>
          </p:nvPr>
        </p:nvSpPr>
        <p:spPr>
          <a:xfrm>
            <a:off x="6278948" y="1714500"/>
            <a:ext cx="4927534" cy="720000"/>
          </a:xfrm>
        </p:spPr>
        <p:txBody>
          <a:bodyPr anchor="ctr">
            <a:noAutofit/>
          </a:bodyPr>
          <a:lstStyle>
            <a:lvl1pPr>
              <a:lnSpc>
                <a:spcPct val="100000"/>
              </a:lnSpc>
              <a:defRPr sz="1800" b="1"/>
            </a:lvl1pPr>
          </a:lstStyle>
          <a:p>
            <a:pPr lvl="0"/>
            <a:r>
              <a:rPr lang="en-US" dirty="0"/>
              <a:t>Click to edit Master text styles</a:t>
            </a:r>
          </a:p>
        </p:txBody>
      </p:sp>
      <p:sp>
        <p:nvSpPr>
          <p:cNvPr id="87" name="Text Placeholder 6">
            <a:extLst>
              <a:ext uri="{FF2B5EF4-FFF2-40B4-BE49-F238E27FC236}">
                <a16:creationId xmlns:a16="http://schemas.microsoft.com/office/drawing/2014/main" id="{704D5CCA-654B-FBF8-A4FE-1AB047DD37C7}"/>
              </a:ext>
            </a:extLst>
          </p:cNvPr>
          <p:cNvSpPr>
            <a:spLocks noGrp="1"/>
          </p:cNvSpPr>
          <p:nvPr>
            <p:ph type="body" sz="quarter" idx="46" hasCustomPrompt="1"/>
          </p:nvPr>
        </p:nvSpPr>
        <p:spPr>
          <a:xfrm>
            <a:off x="6096000" y="2994208"/>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89" name="Text Placeholder 6">
            <a:extLst>
              <a:ext uri="{FF2B5EF4-FFF2-40B4-BE49-F238E27FC236}">
                <a16:creationId xmlns:a16="http://schemas.microsoft.com/office/drawing/2014/main" id="{ED3067F3-2477-5CAE-8152-4129FDF31A0A}"/>
              </a:ext>
            </a:extLst>
          </p:cNvPr>
          <p:cNvSpPr>
            <a:spLocks noGrp="1"/>
          </p:cNvSpPr>
          <p:nvPr>
            <p:ph type="body" sz="quarter" idx="48"/>
          </p:nvPr>
        </p:nvSpPr>
        <p:spPr>
          <a:xfrm>
            <a:off x="6278948" y="2994208"/>
            <a:ext cx="4927534" cy="720000"/>
          </a:xfrm>
        </p:spPr>
        <p:txBody>
          <a:bodyPr anchor="ctr">
            <a:noAutofit/>
          </a:bodyPr>
          <a:lstStyle>
            <a:lvl1pPr>
              <a:lnSpc>
                <a:spcPct val="100000"/>
              </a:lnSpc>
              <a:defRPr sz="1800" b="1"/>
            </a:lvl1pPr>
          </a:lstStyle>
          <a:p>
            <a:pPr lvl="0"/>
            <a:r>
              <a:rPr lang="en-US" dirty="0"/>
              <a:t>Click to edit Master text styles</a:t>
            </a:r>
          </a:p>
        </p:txBody>
      </p:sp>
      <p:sp>
        <p:nvSpPr>
          <p:cNvPr id="90" name="Text Placeholder 6">
            <a:extLst>
              <a:ext uri="{FF2B5EF4-FFF2-40B4-BE49-F238E27FC236}">
                <a16:creationId xmlns:a16="http://schemas.microsoft.com/office/drawing/2014/main" id="{0082B52F-A460-147C-9108-5EC663AADB4C}"/>
              </a:ext>
            </a:extLst>
          </p:cNvPr>
          <p:cNvSpPr>
            <a:spLocks noGrp="1"/>
          </p:cNvSpPr>
          <p:nvPr>
            <p:ph type="body" sz="quarter" idx="49" hasCustomPrompt="1"/>
          </p:nvPr>
        </p:nvSpPr>
        <p:spPr>
          <a:xfrm>
            <a:off x="6096000" y="4273916"/>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92" name="Text Placeholder 6">
            <a:extLst>
              <a:ext uri="{FF2B5EF4-FFF2-40B4-BE49-F238E27FC236}">
                <a16:creationId xmlns:a16="http://schemas.microsoft.com/office/drawing/2014/main" id="{87C199D6-81CD-43DB-CEE3-CCB3455C1CCF}"/>
              </a:ext>
            </a:extLst>
          </p:cNvPr>
          <p:cNvSpPr>
            <a:spLocks noGrp="1"/>
          </p:cNvSpPr>
          <p:nvPr>
            <p:ph type="body" sz="quarter" idx="51"/>
          </p:nvPr>
        </p:nvSpPr>
        <p:spPr>
          <a:xfrm>
            <a:off x="6278948" y="4273916"/>
            <a:ext cx="4927534" cy="720000"/>
          </a:xfrm>
        </p:spPr>
        <p:txBody>
          <a:bodyPr anchor="ctr">
            <a:noAutofit/>
          </a:bodyPr>
          <a:lstStyle>
            <a:lvl1pPr>
              <a:lnSpc>
                <a:spcPct val="100000"/>
              </a:lnSpc>
              <a:defRPr sz="1800" b="1"/>
            </a:lvl1pPr>
          </a:lstStyle>
          <a:p>
            <a:pPr lvl="0"/>
            <a:r>
              <a:rPr lang="en-US" dirty="0"/>
              <a:t>Click to edit Master text styles</a:t>
            </a:r>
          </a:p>
        </p:txBody>
      </p:sp>
      <p:sp>
        <p:nvSpPr>
          <p:cNvPr id="93" name="Text Placeholder 6">
            <a:extLst>
              <a:ext uri="{FF2B5EF4-FFF2-40B4-BE49-F238E27FC236}">
                <a16:creationId xmlns:a16="http://schemas.microsoft.com/office/drawing/2014/main" id="{2915C8E7-C36A-9AF6-C84E-2BB9A14ECC95}"/>
              </a:ext>
            </a:extLst>
          </p:cNvPr>
          <p:cNvSpPr>
            <a:spLocks noGrp="1"/>
          </p:cNvSpPr>
          <p:nvPr>
            <p:ph type="body" sz="quarter" idx="52" hasCustomPrompt="1"/>
          </p:nvPr>
        </p:nvSpPr>
        <p:spPr>
          <a:xfrm>
            <a:off x="6096000" y="5553623"/>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95" name="Text Placeholder 6">
            <a:extLst>
              <a:ext uri="{FF2B5EF4-FFF2-40B4-BE49-F238E27FC236}">
                <a16:creationId xmlns:a16="http://schemas.microsoft.com/office/drawing/2014/main" id="{4C1568BA-B702-FA34-FD4E-94024B0006F7}"/>
              </a:ext>
            </a:extLst>
          </p:cNvPr>
          <p:cNvSpPr>
            <a:spLocks noGrp="1"/>
          </p:cNvSpPr>
          <p:nvPr>
            <p:ph type="body" sz="quarter" idx="54"/>
          </p:nvPr>
        </p:nvSpPr>
        <p:spPr>
          <a:xfrm>
            <a:off x="6278948" y="5553623"/>
            <a:ext cx="4927534" cy="720000"/>
          </a:xfrm>
        </p:spPr>
        <p:txBody>
          <a:bodyPr anchor="ctr">
            <a:noAutofit/>
          </a:bodyPr>
          <a:lstStyle>
            <a:lvl1pPr>
              <a:lnSpc>
                <a:spcPct val="100000"/>
              </a:lnSpc>
              <a:defRPr sz="1800" b="1"/>
            </a:lvl1pPr>
          </a:lstStyle>
          <a:p>
            <a:pPr lvl="0"/>
            <a:r>
              <a:rPr lang="en-US" dirty="0"/>
              <a:t>Click to edit Master text styles</a:t>
            </a:r>
          </a:p>
        </p:txBody>
      </p:sp>
    </p:spTree>
    <p:extLst>
      <p:ext uri="{BB962C8B-B14F-4D97-AF65-F5344CB8AC3E}">
        <p14:creationId xmlns:p14="http://schemas.microsoft.com/office/powerpoint/2010/main" val="13294583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genda S03V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5902CC6-0866-F6F1-FFC1-330B30DD7393}"/>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4CCFEAA7-A226-2E50-AD23-5FE2A5B98604}"/>
              </a:ext>
            </a:extLst>
          </p:cNvPr>
          <p:cNvSpPr>
            <a:spLocks noGrp="1"/>
          </p:cNvSpPr>
          <p:nvPr>
            <p:ph type="sldNum" sz="quarter" idx="11"/>
          </p:nvPr>
        </p:nvSpPr>
        <p:spPr/>
        <p:txBody>
          <a:bodyPr/>
          <a:lstStyle/>
          <a:p>
            <a:fld id="{CF6F24BE-8BEB-403A-BDCC-38E201D0662D}" type="slidenum">
              <a:rPr lang="en-ID" smtClean="0"/>
              <a:pPr/>
              <a:t>‹#›</a:t>
            </a:fld>
            <a:endParaRPr lang="en-ID" dirty="0"/>
          </a:p>
        </p:txBody>
      </p:sp>
      <p:sp>
        <p:nvSpPr>
          <p:cNvPr id="16" name="Text Placeholder 6">
            <a:extLst>
              <a:ext uri="{FF2B5EF4-FFF2-40B4-BE49-F238E27FC236}">
                <a16:creationId xmlns:a16="http://schemas.microsoft.com/office/drawing/2014/main" id="{22565141-98A0-A85E-E6F5-11BE0B52493A}"/>
              </a:ext>
            </a:extLst>
          </p:cNvPr>
          <p:cNvSpPr>
            <a:spLocks noGrp="1"/>
          </p:cNvSpPr>
          <p:nvPr>
            <p:ph type="body" sz="quarter" idx="31" hasCustomPrompt="1"/>
          </p:nvPr>
        </p:nvSpPr>
        <p:spPr>
          <a:xfrm>
            <a:off x="587375" y="1804174"/>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0" name="Title 1">
            <a:extLst>
              <a:ext uri="{FF2B5EF4-FFF2-40B4-BE49-F238E27FC236}">
                <a16:creationId xmlns:a16="http://schemas.microsoft.com/office/drawing/2014/main" id="{8A48DDE3-2ACF-89DD-48C0-FA7D186233FF}"/>
              </a:ext>
            </a:extLst>
          </p:cNvPr>
          <p:cNvSpPr>
            <a:spLocks noGrp="1"/>
          </p:cNvSpPr>
          <p:nvPr>
            <p:ph type="title"/>
          </p:nvPr>
        </p:nvSpPr>
        <p:spPr>
          <a:xfrm>
            <a:off x="584200" y="584200"/>
            <a:ext cx="9565746" cy="772070"/>
          </a:xfrm>
        </p:spPr>
        <p:txBody>
          <a:bodyPr anchor="t">
            <a:noAutofit/>
          </a:bodyPr>
          <a:lstStyle>
            <a:lvl1pPr algn="l">
              <a:defRPr/>
            </a:lvl1pPr>
          </a:lstStyle>
          <a:p>
            <a:r>
              <a:rPr lang="en-US" dirty="0"/>
              <a:t>Click to edit Master title style</a:t>
            </a:r>
            <a:endParaRPr lang="en-UZ" dirty="0"/>
          </a:p>
        </p:txBody>
      </p:sp>
      <p:sp>
        <p:nvSpPr>
          <p:cNvPr id="9" name="Text Placeholder 6">
            <a:extLst>
              <a:ext uri="{FF2B5EF4-FFF2-40B4-BE49-F238E27FC236}">
                <a16:creationId xmlns:a16="http://schemas.microsoft.com/office/drawing/2014/main" id="{1D9459F5-9966-6903-07F5-B915B1A1890D}"/>
              </a:ext>
            </a:extLst>
          </p:cNvPr>
          <p:cNvSpPr>
            <a:spLocks noGrp="1"/>
          </p:cNvSpPr>
          <p:nvPr>
            <p:ph type="body" sz="quarter" idx="22" hasCustomPrompt="1"/>
          </p:nvPr>
        </p:nvSpPr>
        <p:spPr>
          <a:xfrm>
            <a:off x="770323" y="1742695"/>
            <a:ext cx="5239722" cy="842958"/>
          </a:xfrm>
        </p:spPr>
        <p:txBody>
          <a:bodyPr anchor="ctr">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22" name="Text Placeholder 6">
            <a:extLst>
              <a:ext uri="{FF2B5EF4-FFF2-40B4-BE49-F238E27FC236}">
                <a16:creationId xmlns:a16="http://schemas.microsoft.com/office/drawing/2014/main" id="{7145221A-3458-50BE-EF31-4C5B0A84A38B}"/>
              </a:ext>
            </a:extLst>
          </p:cNvPr>
          <p:cNvSpPr>
            <a:spLocks noGrp="1"/>
          </p:cNvSpPr>
          <p:nvPr>
            <p:ph type="body" sz="quarter" idx="32" hasCustomPrompt="1"/>
          </p:nvPr>
        </p:nvSpPr>
        <p:spPr>
          <a:xfrm>
            <a:off x="587375" y="3033556"/>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4" name="Text Placeholder 6">
            <a:extLst>
              <a:ext uri="{FF2B5EF4-FFF2-40B4-BE49-F238E27FC236}">
                <a16:creationId xmlns:a16="http://schemas.microsoft.com/office/drawing/2014/main" id="{4F93548F-2F0B-66A1-2F83-2B1A8784511F}"/>
              </a:ext>
            </a:extLst>
          </p:cNvPr>
          <p:cNvSpPr>
            <a:spLocks noGrp="1"/>
          </p:cNvSpPr>
          <p:nvPr>
            <p:ph type="body" sz="quarter" idx="34" hasCustomPrompt="1"/>
          </p:nvPr>
        </p:nvSpPr>
        <p:spPr>
          <a:xfrm>
            <a:off x="770323" y="2972077"/>
            <a:ext cx="5239722" cy="842958"/>
          </a:xfrm>
        </p:spPr>
        <p:txBody>
          <a:bodyPr anchor="ctr">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25" name="Text Placeholder 6">
            <a:extLst>
              <a:ext uri="{FF2B5EF4-FFF2-40B4-BE49-F238E27FC236}">
                <a16:creationId xmlns:a16="http://schemas.microsoft.com/office/drawing/2014/main" id="{8F08BFAA-CBF6-7771-2988-9423C668A15E}"/>
              </a:ext>
            </a:extLst>
          </p:cNvPr>
          <p:cNvSpPr>
            <a:spLocks noGrp="1"/>
          </p:cNvSpPr>
          <p:nvPr>
            <p:ph type="body" sz="quarter" idx="35" hasCustomPrompt="1"/>
          </p:nvPr>
        </p:nvSpPr>
        <p:spPr>
          <a:xfrm>
            <a:off x="587375" y="4262938"/>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7" name="Text Placeholder 6">
            <a:extLst>
              <a:ext uri="{FF2B5EF4-FFF2-40B4-BE49-F238E27FC236}">
                <a16:creationId xmlns:a16="http://schemas.microsoft.com/office/drawing/2014/main" id="{B5608016-B3F8-18F9-F158-341E837B4EDE}"/>
              </a:ext>
            </a:extLst>
          </p:cNvPr>
          <p:cNvSpPr>
            <a:spLocks noGrp="1"/>
          </p:cNvSpPr>
          <p:nvPr>
            <p:ph type="body" sz="quarter" idx="37" hasCustomPrompt="1"/>
          </p:nvPr>
        </p:nvSpPr>
        <p:spPr>
          <a:xfrm>
            <a:off x="770323" y="4201459"/>
            <a:ext cx="5239722" cy="842958"/>
          </a:xfrm>
        </p:spPr>
        <p:txBody>
          <a:bodyPr anchor="ctr">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28" name="Text Placeholder 6">
            <a:extLst>
              <a:ext uri="{FF2B5EF4-FFF2-40B4-BE49-F238E27FC236}">
                <a16:creationId xmlns:a16="http://schemas.microsoft.com/office/drawing/2014/main" id="{56A473BC-116D-75F6-019D-261EA1A997F7}"/>
              </a:ext>
            </a:extLst>
          </p:cNvPr>
          <p:cNvSpPr>
            <a:spLocks noGrp="1"/>
          </p:cNvSpPr>
          <p:nvPr>
            <p:ph type="body" sz="quarter" idx="38" hasCustomPrompt="1"/>
          </p:nvPr>
        </p:nvSpPr>
        <p:spPr>
          <a:xfrm>
            <a:off x="587375" y="5492321"/>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30" name="Text Placeholder 6">
            <a:extLst>
              <a:ext uri="{FF2B5EF4-FFF2-40B4-BE49-F238E27FC236}">
                <a16:creationId xmlns:a16="http://schemas.microsoft.com/office/drawing/2014/main" id="{824BAA4B-FB3E-31A7-22D0-AB27F5C454D9}"/>
              </a:ext>
            </a:extLst>
          </p:cNvPr>
          <p:cNvSpPr>
            <a:spLocks noGrp="1"/>
          </p:cNvSpPr>
          <p:nvPr>
            <p:ph type="body" sz="quarter" idx="40" hasCustomPrompt="1"/>
          </p:nvPr>
        </p:nvSpPr>
        <p:spPr>
          <a:xfrm>
            <a:off x="770323" y="5430842"/>
            <a:ext cx="5239722" cy="842958"/>
          </a:xfrm>
        </p:spPr>
        <p:txBody>
          <a:bodyPr anchor="ctr">
            <a:noAutofit/>
          </a:bodyPr>
          <a:lstStyle>
            <a:lvl1pPr>
              <a:lnSpc>
                <a:spcPct val="100000"/>
              </a:lnSpc>
              <a:spcBef>
                <a:spcPts val="0"/>
              </a:spcBef>
              <a:defRPr sz="1800" b="1">
                <a:solidFill>
                  <a:schemeClr val="tx1"/>
                </a:solidFill>
              </a:defRPr>
            </a:lvl1pPr>
          </a:lstStyle>
          <a:p>
            <a:pPr lvl="0"/>
            <a:r>
              <a:rPr lang="en-US" dirty="0"/>
              <a:t>Click to edit master text</a:t>
            </a:r>
          </a:p>
        </p:txBody>
      </p:sp>
      <p:sp>
        <p:nvSpPr>
          <p:cNvPr id="31" name="Picture Placeholder 5">
            <a:extLst>
              <a:ext uri="{FF2B5EF4-FFF2-40B4-BE49-F238E27FC236}">
                <a16:creationId xmlns:a16="http://schemas.microsoft.com/office/drawing/2014/main" id="{6B0E79F0-6E67-73C3-BCB1-DDA8C58329FC}"/>
              </a:ext>
            </a:extLst>
          </p:cNvPr>
          <p:cNvSpPr>
            <a:spLocks noGrp="1"/>
          </p:cNvSpPr>
          <p:nvPr>
            <p:ph type="pic" sz="quarter" idx="12"/>
          </p:nvPr>
        </p:nvSpPr>
        <p:spPr>
          <a:xfrm>
            <a:off x="7105651" y="1755274"/>
            <a:ext cx="4338638" cy="5102726"/>
          </a:xfrm>
        </p:spPr>
        <p:txBody>
          <a:bodyPr/>
          <a:lstStyle/>
          <a:p>
            <a:endParaRPr lang="en-ID"/>
          </a:p>
        </p:txBody>
      </p:sp>
    </p:spTree>
    <p:extLst>
      <p:ext uri="{BB962C8B-B14F-4D97-AF65-F5344CB8AC3E}">
        <p14:creationId xmlns:p14="http://schemas.microsoft.com/office/powerpoint/2010/main" val="11015784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ummary S04V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490623" cy="960000"/>
          </a:xfrm>
        </p:spPr>
        <p:txBody>
          <a:bodyPr anchor="t">
            <a:noAutofit/>
          </a:bodyPr>
          <a:lstStyle/>
          <a:p>
            <a:r>
              <a:rPr lang="en-US" dirty="0"/>
              <a:t>Click to edit Master title style</a:t>
            </a:r>
            <a:endParaRPr lang="en-UZ" dirty="0"/>
          </a:p>
        </p:txBody>
      </p:sp>
      <p:sp>
        <p:nvSpPr>
          <p:cNvPr id="2" name="Text Placeholder 6">
            <a:extLst>
              <a:ext uri="{FF2B5EF4-FFF2-40B4-BE49-F238E27FC236}">
                <a16:creationId xmlns:a16="http://schemas.microsoft.com/office/drawing/2014/main" id="{209C287B-D953-D5EA-2570-C20BB232C43A}"/>
              </a:ext>
            </a:extLst>
          </p:cNvPr>
          <p:cNvSpPr>
            <a:spLocks noGrp="1"/>
          </p:cNvSpPr>
          <p:nvPr>
            <p:ph type="body" sz="quarter" idx="31" hasCustomPrompt="1"/>
          </p:nvPr>
        </p:nvSpPr>
        <p:spPr>
          <a:xfrm>
            <a:off x="4079875" y="1884287"/>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6" name="Text Placeholder 6">
            <a:extLst>
              <a:ext uri="{FF2B5EF4-FFF2-40B4-BE49-F238E27FC236}">
                <a16:creationId xmlns:a16="http://schemas.microsoft.com/office/drawing/2014/main" id="{47584A2A-A2A8-5F4E-16CE-BE6E4ED78622}"/>
              </a:ext>
            </a:extLst>
          </p:cNvPr>
          <p:cNvSpPr>
            <a:spLocks noGrp="1"/>
          </p:cNvSpPr>
          <p:nvPr>
            <p:ph type="body" sz="quarter" idx="33"/>
          </p:nvPr>
        </p:nvSpPr>
        <p:spPr>
          <a:xfrm>
            <a:off x="4262823" y="1884287"/>
            <a:ext cx="6826816" cy="720000"/>
          </a:xfrm>
        </p:spPr>
        <p:txBody>
          <a:bodyPr anchor="ctr">
            <a:noAutofit/>
          </a:bodyPr>
          <a:lstStyle>
            <a:lvl1pPr>
              <a:lnSpc>
                <a:spcPct val="100000"/>
              </a:lnSpc>
              <a:defRPr sz="1800" b="1"/>
            </a:lvl1pPr>
          </a:lstStyle>
          <a:p>
            <a:pPr lvl="0"/>
            <a:r>
              <a:rPr lang="en-US" dirty="0"/>
              <a:t>Click to edit Master text styles</a:t>
            </a:r>
          </a:p>
        </p:txBody>
      </p:sp>
      <p:sp>
        <p:nvSpPr>
          <p:cNvPr id="7" name="Picture Placeholder 5">
            <a:extLst>
              <a:ext uri="{FF2B5EF4-FFF2-40B4-BE49-F238E27FC236}">
                <a16:creationId xmlns:a16="http://schemas.microsoft.com/office/drawing/2014/main" id="{0A59D792-04B8-D3B5-2D10-966B9FE06C29}"/>
              </a:ext>
            </a:extLst>
          </p:cNvPr>
          <p:cNvSpPr>
            <a:spLocks noGrp="1"/>
          </p:cNvSpPr>
          <p:nvPr>
            <p:ph type="pic" sz="quarter" idx="12"/>
          </p:nvPr>
        </p:nvSpPr>
        <p:spPr>
          <a:xfrm>
            <a:off x="599017" y="1755274"/>
            <a:ext cx="3480858" cy="5102726"/>
          </a:xfrm>
        </p:spPr>
        <p:txBody>
          <a:bodyPr/>
          <a:lstStyle/>
          <a:p>
            <a:endParaRPr lang="en-ID"/>
          </a:p>
        </p:txBody>
      </p:sp>
      <p:sp>
        <p:nvSpPr>
          <p:cNvPr id="16" name="Text Placeholder 6">
            <a:extLst>
              <a:ext uri="{FF2B5EF4-FFF2-40B4-BE49-F238E27FC236}">
                <a16:creationId xmlns:a16="http://schemas.microsoft.com/office/drawing/2014/main" id="{C77C3C83-E08F-BD64-37D7-89F2E941398C}"/>
              </a:ext>
            </a:extLst>
          </p:cNvPr>
          <p:cNvSpPr>
            <a:spLocks noGrp="1"/>
          </p:cNvSpPr>
          <p:nvPr>
            <p:ph type="body" sz="quarter" idx="34" hasCustomPrompt="1"/>
          </p:nvPr>
        </p:nvSpPr>
        <p:spPr>
          <a:xfrm>
            <a:off x="4079875" y="2801774"/>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7" name="Text Placeholder 6">
            <a:extLst>
              <a:ext uri="{FF2B5EF4-FFF2-40B4-BE49-F238E27FC236}">
                <a16:creationId xmlns:a16="http://schemas.microsoft.com/office/drawing/2014/main" id="{B4AAE2CB-3730-EE07-C195-170994A78C5D}"/>
              </a:ext>
            </a:extLst>
          </p:cNvPr>
          <p:cNvSpPr>
            <a:spLocks noGrp="1"/>
          </p:cNvSpPr>
          <p:nvPr>
            <p:ph type="body" sz="quarter" idx="35"/>
          </p:nvPr>
        </p:nvSpPr>
        <p:spPr>
          <a:xfrm>
            <a:off x="4262823" y="2801774"/>
            <a:ext cx="6826816" cy="720000"/>
          </a:xfrm>
        </p:spPr>
        <p:txBody>
          <a:bodyPr anchor="ctr">
            <a:noAutofit/>
          </a:bodyPr>
          <a:lstStyle>
            <a:lvl1pPr>
              <a:lnSpc>
                <a:spcPct val="100000"/>
              </a:lnSpc>
              <a:defRPr sz="1800" b="1"/>
            </a:lvl1pPr>
          </a:lstStyle>
          <a:p>
            <a:pPr lvl="0"/>
            <a:r>
              <a:rPr lang="en-US" dirty="0"/>
              <a:t>Click to edit Master text styles</a:t>
            </a:r>
          </a:p>
        </p:txBody>
      </p:sp>
      <p:sp>
        <p:nvSpPr>
          <p:cNvPr id="18" name="Text Placeholder 6">
            <a:extLst>
              <a:ext uri="{FF2B5EF4-FFF2-40B4-BE49-F238E27FC236}">
                <a16:creationId xmlns:a16="http://schemas.microsoft.com/office/drawing/2014/main" id="{2699CA2A-484D-B63E-8E28-143532E534AE}"/>
              </a:ext>
            </a:extLst>
          </p:cNvPr>
          <p:cNvSpPr>
            <a:spLocks noGrp="1"/>
          </p:cNvSpPr>
          <p:nvPr>
            <p:ph type="body" sz="quarter" idx="36" hasCustomPrompt="1"/>
          </p:nvPr>
        </p:nvSpPr>
        <p:spPr>
          <a:xfrm>
            <a:off x="4079875" y="3719261"/>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9" name="Text Placeholder 6">
            <a:extLst>
              <a:ext uri="{FF2B5EF4-FFF2-40B4-BE49-F238E27FC236}">
                <a16:creationId xmlns:a16="http://schemas.microsoft.com/office/drawing/2014/main" id="{28C733BC-FFF5-699D-B982-710CF69D6A3F}"/>
              </a:ext>
            </a:extLst>
          </p:cNvPr>
          <p:cNvSpPr>
            <a:spLocks noGrp="1"/>
          </p:cNvSpPr>
          <p:nvPr>
            <p:ph type="body" sz="quarter" idx="37"/>
          </p:nvPr>
        </p:nvSpPr>
        <p:spPr>
          <a:xfrm>
            <a:off x="4262823" y="3719261"/>
            <a:ext cx="6826816" cy="720000"/>
          </a:xfrm>
        </p:spPr>
        <p:txBody>
          <a:bodyPr anchor="ctr">
            <a:noAutofit/>
          </a:bodyPr>
          <a:lstStyle>
            <a:lvl1pPr>
              <a:lnSpc>
                <a:spcPct val="100000"/>
              </a:lnSpc>
              <a:defRPr sz="1800" b="1"/>
            </a:lvl1pPr>
          </a:lstStyle>
          <a:p>
            <a:pPr lvl="0"/>
            <a:r>
              <a:rPr lang="en-US" dirty="0"/>
              <a:t>Click to edit Master text styles</a:t>
            </a:r>
          </a:p>
        </p:txBody>
      </p:sp>
      <p:sp>
        <p:nvSpPr>
          <p:cNvPr id="20" name="Text Placeholder 6">
            <a:extLst>
              <a:ext uri="{FF2B5EF4-FFF2-40B4-BE49-F238E27FC236}">
                <a16:creationId xmlns:a16="http://schemas.microsoft.com/office/drawing/2014/main" id="{0D4CC370-D36C-5BA9-697D-D5F76096A326}"/>
              </a:ext>
            </a:extLst>
          </p:cNvPr>
          <p:cNvSpPr>
            <a:spLocks noGrp="1"/>
          </p:cNvSpPr>
          <p:nvPr>
            <p:ph type="body" sz="quarter" idx="38" hasCustomPrompt="1"/>
          </p:nvPr>
        </p:nvSpPr>
        <p:spPr>
          <a:xfrm>
            <a:off x="4079875" y="4636748"/>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1" name="Text Placeholder 6">
            <a:extLst>
              <a:ext uri="{FF2B5EF4-FFF2-40B4-BE49-F238E27FC236}">
                <a16:creationId xmlns:a16="http://schemas.microsoft.com/office/drawing/2014/main" id="{CFDF9278-92C6-817C-ABA2-10D1176FC69F}"/>
              </a:ext>
            </a:extLst>
          </p:cNvPr>
          <p:cNvSpPr>
            <a:spLocks noGrp="1"/>
          </p:cNvSpPr>
          <p:nvPr>
            <p:ph type="body" sz="quarter" idx="39"/>
          </p:nvPr>
        </p:nvSpPr>
        <p:spPr>
          <a:xfrm>
            <a:off x="4262823" y="4636748"/>
            <a:ext cx="6826816" cy="720000"/>
          </a:xfrm>
        </p:spPr>
        <p:txBody>
          <a:bodyPr anchor="ctr">
            <a:noAutofit/>
          </a:bodyPr>
          <a:lstStyle>
            <a:lvl1pPr>
              <a:lnSpc>
                <a:spcPct val="100000"/>
              </a:lnSpc>
              <a:defRPr sz="1800" b="1"/>
            </a:lvl1pPr>
          </a:lstStyle>
          <a:p>
            <a:pPr lvl="0"/>
            <a:r>
              <a:rPr lang="en-US" dirty="0"/>
              <a:t>Click to edit Master text styles</a:t>
            </a:r>
          </a:p>
        </p:txBody>
      </p:sp>
      <p:sp>
        <p:nvSpPr>
          <p:cNvPr id="22" name="Text Placeholder 6">
            <a:extLst>
              <a:ext uri="{FF2B5EF4-FFF2-40B4-BE49-F238E27FC236}">
                <a16:creationId xmlns:a16="http://schemas.microsoft.com/office/drawing/2014/main" id="{CDDF8296-96AA-4200-E3BB-AF1278890126}"/>
              </a:ext>
            </a:extLst>
          </p:cNvPr>
          <p:cNvSpPr>
            <a:spLocks noGrp="1"/>
          </p:cNvSpPr>
          <p:nvPr>
            <p:ph type="body" sz="quarter" idx="40" hasCustomPrompt="1"/>
          </p:nvPr>
        </p:nvSpPr>
        <p:spPr>
          <a:xfrm>
            <a:off x="4079875" y="5554236"/>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3" name="Text Placeholder 6">
            <a:extLst>
              <a:ext uri="{FF2B5EF4-FFF2-40B4-BE49-F238E27FC236}">
                <a16:creationId xmlns:a16="http://schemas.microsoft.com/office/drawing/2014/main" id="{76A47E99-3289-7188-E811-81A9BADE1A93}"/>
              </a:ext>
            </a:extLst>
          </p:cNvPr>
          <p:cNvSpPr>
            <a:spLocks noGrp="1"/>
          </p:cNvSpPr>
          <p:nvPr>
            <p:ph type="body" sz="quarter" idx="41"/>
          </p:nvPr>
        </p:nvSpPr>
        <p:spPr>
          <a:xfrm>
            <a:off x="4262823" y="5554236"/>
            <a:ext cx="6826816" cy="720000"/>
          </a:xfrm>
        </p:spPr>
        <p:txBody>
          <a:bodyPr anchor="ctr">
            <a:noAutofit/>
          </a:bodyPr>
          <a:lstStyle>
            <a:lvl1pPr>
              <a:lnSpc>
                <a:spcPct val="100000"/>
              </a:lnSpc>
              <a:defRPr sz="1800" b="1"/>
            </a:lvl1pPr>
          </a:lstStyle>
          <a:p>
            <a:pPr lvl="0"/>
            <a:r>
              <a:rPr lang="en-US" dirty="0"/>
              <a:t>Click to edit Master text styles</a:t>
            </a:r>
          </a:p>
        </p:txBody>
      </p:sp>
    </p:spTree>
    <p:extLst>
      <p:ext uri="{BB962C8B-B14F-4D97-AF65-F5344CB8AC3E}">
        <p14:creationId xmlns:p14="http://schemas.microsoft.com/office/powerpoint/2010/main" val="18226896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ummary S04V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DC97CC-48FA-38A4-1269-F3569817A505}"/>
              </a:ext>
            </a:extLst>
          </p:cNvPr>
          <p:cNvSpPr/>
          <p:nvPr userDrawn="1"/>
        </p:nvSpPr>
        <p:spPr>
          <a:xfrm rot="16200000">
            <a:off x="-1901825" y="1901826"/>
            <a:ext cx="6858001" cy="30543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rot="16200000">
            <a:off x="-1317628" y="2767411"/>
            <a:ext cx="5689606" cy="1323180"/>
          </a:xfrm>
        </p:spPr>
        <p:txBody>
          <a:bodyPr anchor="ctr">
            <a:noAutofit/>
          </a:bodyPr>
          <a:lstStyle>
            <a:lvl1pPr algn="ctr">
              <a:defRPr>
                <a:solidFill>
                  <a:schemeClr val="bg1"/>
                </a:solidFill>
              </a:defRPr>
            </a:lvl1pPr>
          </a:lstStyle>
          <a:p>
            <a:r>
              <a:rPr lang="en-US" dirty="0"/>
              <a:t>Click to edit Master title style</a:t>
            </a:r>
            <a:endParaRPr lang="en-UZ" dirty="0"/>
          </a:p>
        </p:txBody>
      </p:sp>
      <p:sp>
        <p:nvSpPr>
          <p:cNvPr id="2" name="Text Placeholder 6">
            <a:extLst>
              <a:ext uri="{FF2B5EF4-FFF2-40B4-BE49-F238E27FC236}">
                <a16:creationId xmlns:a16="http://schemas.microsoft.com/office/drawing/2014/main" id="{209C287B-D953-D5EA-2570-C20BB232C43A}"/>
              </a:ext>
            </a:extLst>
          </p:cNvPr>
          <p:cNvSpPr>
            <a:spLocks noGrp="1"/>
          </p:cNvSpPr>
          <p:nvPr>
            <p:ph type="body" sz="quarter" idx="31" hasCustomPrompt="1"/>
          </p:nvPr>
        </p:nvSpPr>
        <p:spPr>
          <a:xfrm>
            <a:off x="4079875" y="583762"/>
            <a:ext cx="131763" cy="9833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6" name="Text Placeholder 6">
            <a:extLst>
              <a:ext uri="{FF2B5EF4-FFF2-40B4-BE49-F238E27FC236}">
                <a16:creationId xmlns:a16="http://schemas.microsoft.com/office/drawing/2014/main" id="{47584A2A-A2A8-5F4E-16CE-BE6E4ED78622}"/>
              </a:ext>
            </a:extLst>
          </p:cNvPr>
          <p:cNvSpPr>
            <a:spLocks noGrp="1"/>
          </p:cNvSpPr>
          <p:nvPr>
            <p:ph type="body" sz="quarter" idx="33"/>
          </p:nvPr>
        </p:nvSpPr>
        <p:spPr>
          <a:xfrm>
            <a:off x="4511040" y="583762"/>
            <a:ext cx="6949123" cy="983374"/>
          </a:xfrm>
        </p:spPr>
        <p:txBody>
          <a:bodyPr anchor="ctr">
            <a:noAutofit/>
          </a:bodyPr>
          <a:lstStyle>
            <a:lvl1pPr>
              <a:lnSpc>
                <a:spcPct val="100000"/>
              </a:lnSpc>
              <a:defRPr sz="1800" b="1"/>
            </a:lvl1pPr>
          </a:lstStyle>
          <a:p>
            <a:pPr lvl="0"/>
            <a:r>
              <a:rPr lang="en-US" dirty="0"/>
              <a:t>Click to edit Master text styles</a:t>
            </a:r>
          </a:p>
        </p:txBody>
      </p:sp>
      <p:sp>
        <p:nvSpPr>
          <p:cNvPr id="16" name="Text Placeholder 6">
            <a:extLst>
              <a:ext uri="{FF2B5EF4-FFF2-40B4-BE49-F238E27FC236}">
                <a16:creationId xmlns:a16="http://schemas.microsoft.com/office/drawing/2014/main" id="{C77C3C83-E08F-BD64-37D7-89F2E941398C}"/>
              </a:ext>
            </a:extLst>
          </p:cNvPr>
          <p:cNvSpPr>
            <a:spLocks noGrp="1"/>
          </p:cNvSpPr>
          <p:nvPr>
            <p:ph type="body" sz="quarter" idx="34" hasCustomPrompt="1"/>
          </p:nvPr>
        </p:nvSpPr>
        <p:spPr>
          <a:xfrm>
            <a:off x="4079875" y="1760428"/>
            <a:ext cx="131763" cy="9833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7" name="Text Placeholder 6">
            <a:extLst>
              <a:ext uri="{FF2B5EF4-FFF2-40B4-BE49-F238E27FC236}">
                <a16:creationId xmlns:a16="http://schemas.microsoft.com/office/drawing/2014/main" id="{B4AAE2CB-3730-EE07-C195-170994A78C5D}"/>
              </a:ext>
            </a:extLst>
          </p:cNvPr>
          <p:cNvSpPr>
            <a:spLocks noGrp="1"/>
          </p:cNvSpPr>
          <p:nvPr>
            <p:ph type="body" sz="quarter" idx="35"/>
          </p:nvPr>
        </p:nvSpPr>
        <p:spPr>
          <a:xfrm>
            <a:off x="4511040" y="1760428"/>
            <a:ext cx="6949123" cy="983374"/>
          </a:xfrm>
        </p:spPr>
        <p:txBody>
          <a:bodyPr anchor="ctr">
            <a:noAutofit/>
          </a:bodyPr>
          <a:lstStyle>
            <a:lvl1pPr>
              <a:lnSpc>
                <a:spcPct val="100000"/>
              </a:lnSpc>
              <a:defRPr sz="1800" b="1"/>
            </a:lvl1pPr>
          </a:lstStyle>
          <a:p>
            <a:pPr lvl="0"/>
            <a:r>
              <a:rPr lang="en-US" dirty="0"/>
              <a:t>Click to edit Master text styles</a:t>
            </a:r>
          </a:p>
        </p:txBody>
      </p:sp>
      <p:sp>
        <p:nvSpPr>
          <p:cNvPr id="18" name="Text Placeholder 6">
            <a:extLst>
              <a:ext uri="{FF2B5EF4-FFF2-40B4-BE49-F238E27FC236}">
                <a16:creationId xmlns:a16="http://schemas.microsoft.com/office/drawing/2014/main" id="{2699CA2A-484D-B63E-8E28-143532E534AE}"/>
              </a:ext>
            </a:extLst>
          </p:cNvPr>
          <p:cNvSpPr>
            <a:spLocks noGrp="1"/>
          </p:cNvSpPr>
          <p:nvPr>
            <p:ph type="body" sz="quarter" idx="36" hasCustomPrompt="1"/>
          </p:nvPr>
        </p:nvSpPr>
        <p:spPr>
          <a:xfrm>
            <a:off x="4079875" y="2937094"/>
            <a:ext cx="131763" cy="9833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9" name="Text Placeholder 6">
            <a:extLst>
              <a:ext uri="{FF2B5EF4-FFF2-40B4-BE49-F238E27FC236}">
                <a16:creationId xmlns:a16="http://schemas.microsoft.com/office/drawing/2014/main" id="{28C733BC-FFF5-699D-B982-710CF69D6A3F}"/>
              </a:ext>
            </a:extLst>
          </p:cNvPr>
          <p:cNvSpPr>
            <a:spLocks noGrp="1"/>
          </p:cNvSpPr>
          <p:nvPr>
            <p:ph type="body" sz="quarter" idx="37"/>
          </p:nvPr>
        </p:nvSpPr>
        <p:spPr>
          <a:xfrm>
            <a:off x="4511040" y="2937094"/>
            <a:ext cx="6949123" cy="983374"/>
          </a:xfrm>
        </p:spPr>
        <p:txBody>
          <a:bodyPr anchor="ctr">
            <a:noAutofit/>
          </a:bodyPr>
          <a:lstStyle>
            <a:lvl1pPr>
              <a:lnSpc>
                <a:spcPct val="100000"/>
              </a:lnSpc>
              <a:defRPr sz="1800" b="1"/>
            </a:lvl1pPr>
          </a:lstStyle>
          <a:p>
            <a:pPr lvl="0"/>
            <a:r>
              <a:rPr lang="en-US" dirty="0"/>
              <a:t>Click to edit Master text styles</a:t>
            </a:r>
          </a:p>
        </p:txBody>
      </p:sp>
      <p:sp>
        <p:nvSpPr>
          <p:cNvPr id="20" name="Text Placeholder 6">
            <a:extLst>
              <a:ext uri="{FF2B5EF4-FFF2-40B4-BE49-F238E27FC236}">
                <a16:creationId xmlns:a16="http://schemas.microsoft.com/office/drawing/2014/main" id="{0D4CC370-D36C-5BA9-697D-D5F76096A326}"/>
              </a:ext>
            </a:extLst>
          </p:cNvPr>
          <p:cNvSpPr>
            <a:spLocks noGrp="1"/>
          </p:cNvSpPr>
          <p:nvPr>
            <p:ph type="body" sz="quarter" idx="38" hasCustomPrompt="1"/>
          </p:nvPr>
        </p:nvSpPr>
        <p:spPr>
          <a:xfrm>
            <a:off x="4079875" y="4113760"/>
            <a:ext cx="131763" cy="9833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1" name="Text Placeholder 6">
            <a:extLst>
              <a:ext uri="{FF2B5EF4-FFF2-40B4-BE49-F238E27FC236}">
                <a16:creationId xmlns:a16="http://schemas.microsoft.com/office/drawing/2014/main" id="{CFDF9278-92C6-817C-ABA2-10D1176FC69F}"/>
              </a:ext>
            </a:extLst>
          </p:cNvPr>
          <p:cNvSpPr>
            <a:spLocks noGrp="1"/>
          </p:cNvSpPr>
          <p:nvPr>
            <p:ph type="body" sz="quarter" idx="39"/>
          </p:nvPr>
        </p:nvSpPr>
        <p:spPr>
          <a:xfrm>
            <a:off x="4511040" y="4113760"/>
            <a:ext cx="6949123" cy="983374"/>
          </a:xfrm>
        </p:spPr>
        <p:txBody>
          <a:bodyPr anchor="ctr">
            <a:noAutofit/>
          </a:bodyPr>
          <a:lstStyle>
            <a:lvl1pPr>
              <a:lnSpc>
                <a:spcPct val="100000"/>
              </a:lnSpc>
              <a:defRPr sz="1800" b="1"/>
            </a:lvl1pPr>
          </a:lstStyle>
          <a:p>
            <a:pPr lvl="0"/>
            <a:r>
              <a:rPr lang="en-US" dirty="0"/>
              <a:t>Click to edit Master text styles</a:t>
            </a:r>
          </a:p>
        </p:txBody>
      </p:sp>
      <p:sp>
        <p:nvSpPr>
          <p:cNvPr id="22" name="Text Placeholder 6">
            <a:extLst>
              <a:ext uri="{FF2B5EF4-FFF2-40B4-BE49-F238E27FC236}">
                <a16:creationId xmlns:a16="http://schemas.microsoft.com/office/drawing/2014/main" id="{CDDF8296-96AA-4200-E3BB-AF1278890126}"/>
              </a:ext>
            </a:extLst>
          </p:cNvPr>
          <p:cNvSpPr>
            <a:spLocks noGrp="1"/>
          </p:cNvSpPr>
          <p:nvPr>
            <p:ph type="body" sz="quarter" idx="40" hasCustomPrompt="1"/>
          </p:nvPr>
        </p:nvSpPr>
        <p:spPr>
          <a:xfrm>
            <a:off x="4079875" y="5290426"/>
            <a:ext cx="131763" cy="98337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3" name="Text Placeholder 6">
            <a:extLst>
              <a:ext uri="{FF2B5EF4-FFF2-40B4-BE49-F238E27FC236}">
                <a16:creationId xmlns:a16="http://schemas.microsoft.com/office/drawing/2014/main" id="{76A47E99-3289-7188-E811-81A9BADE1A93}"/>
              </a:ext>
            </a:extLst>
          </p:cNvPr>
          <p:cNvSpPr>
            <a:spLocks noGrp="1"/>
          </p:cNvSpPr>
          <p:nvPr>
            <p:ph type="body" sz="quarter" idx="41"/>
          </p:nvPr>
        </p:nvSpPr>
        <p:spPr>
          <a:xfrm>
            <a:off x="4511040" y="5290426"/>
            <a:ext cx="6949123" cy="983374"/>
          </a:xfrm>
        </p:spPr>
        <p:txBody>
          <a:bodyPr anchor="ctr">
            <a:noAutofit/>
          </a:bodyPr>
          <a:lstStyle>
            <a:lvl1pPr>
              <a:lnSpc>
                <a:spcPct val="100000"/>
              </a:lnSpc>
              <a:defRPr sz="1800" b="1"/>
            </a:lvl1pPr>
          </a:lstStyle>
          <a:p>
            <a:pPr lvl="0"/>
            <a:r>
              <a:rPr lang="en-US" dirty="0"/>
              <a:t>Click to edit Master text styles</a:t>
            </a:r>
          </a:p>
        </p:txBody>
      </p:sp>
    </p:spTree>
    <p:extLst>
      <p:ext uri="{BB962C8B-B14F-4D97-AF65-F5344CB8AC3E}">
        <p14:creationId xmlns:p14="http://schemas.microsoft.com/office/powerpoint/2010/main" val="21151824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ummary S04V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93EB61-5F49-FD6F-5F6B-7A90F01A6268}"/>
              </a:ext>
            </a:extLst>
          </p:cNvPr>
          <p:cNvSpPr/>
          <p:nvPr userDrawn="1"/>
        </p:nvSpPr>
        <p:spPr>
          <a:xfrm>
            <a:off x="587375" y="2482965"/>
            <a:ext cx="2021446" cy="2980575"/>
          </a:xfrm>
          <a:prstGeom prst="rect">
            <a:avLst/>
          </a:prstGeom>
          <a:solidFill>
            <a:schemeClr val="accent1">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86A5824-B6E5-8C25-E7F4-A37DC59C3B8D}"/>
              </a:ext>
            </a:extLst>
          </p:cNvPr>
          <p:cNvSpPr/>
          <p:nvPr userDrawn="1"/>
        </p:nvSpPr>
        <p:spPr>
          <a:xfrm>
            <a:off x="2799020" y="2482965"/>
            <a:ext cx="2021446" cy="2980575"/>
          </a:xfrm>
          <a:prstGeom prst="rect">
            <a:avLst/>
          </a:prstGeom>
          <a:solidFill>
            <a:schemeClr val="accent1">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B885E3-B64C-FEE3-1B10-DD40258B694B}"/>
              </a:ext>
            </a:extLst>
          </p:cNvPr>
          <p:cNvSpPr/>
          <p:nvPr userDrawn="1"/>
        </p:nvSpPr>
        <p:spPr>
          <a:xfrm>
            <a:off x="5010665" y="2482965"/>
            <a:ext cx="2021446" cy="2980575"/>
          </a:xfrm>
          <a:prstGeom prst="rect">
            <a:avLst/>
          </a:prstGeom>
          <a:solidFill>
            <a:schemeClr val="accent1">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716A53-44A1-C586-60DF-D081A35C58FD}"/>
              </a:ext>
            </a:extLst>
          </p:cNvPr>
          <p:cNvSpPr/>
          <p:nvPr userDrawn="1"/>
        </p:nvSpPr>
        <p:spPr>
          <a:xfrm>
            <a:off x="7222310" y="2482965"/>
            <a:ext cx="2021446" cy="2980575"/>
          </a:xfrm>
          <a:prstGeom prst="rect">
            <a:avLst/>
          </a:prstGeom>
          <a:solidFill>
            <a:schemeClr val="accent1">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E1B38C-87F4-6141-059C-ED64895830E9}"/>
              </a:ext>
            </a:extLst>
          </p:cNvPr>
          <p:cNvSpPr/>
          <p:nvPr userDrawn="1"/>
        </p:nvSpPr>
        <p:spPr>
          <a:xfrm>
            <a:off x="9433954" y="2482965"/>
            <a:ext cx="2021446" cy="2980575"/>
          </a:xfrm>
          <a:prstGeom prst="rect">
            <a:avLst/>
          </a:prstGeom>
          <a:solidFill>
            <a:schemeClr val="accent1">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Title 1">
            <a:extLst>
              <a:ext uri="{FF2B5EF4-FFF2-40B4-BE49-F238E27FC236}">
                <a16:creationId xmlns:a16="http://schemas.microsoft.com/office/drawing/2014/main" id="{C473C5E4-D933-2FBD-3307-9533856ABEEF}"/>
              </a:ext>
            </a:extLst>
          </p:cNvPr>
          <p:cNvSpPr>
            <a:spLocks noGrp="1"/>
          </p:cNvSpPr>
          <p:nvPr>
            <p:ph type="title"/>
          </p:nvPr>
        </p:nvSpPr>
        <p:spPr>
          <a:xfrm>
            <a:off x="599016" y="583764"/>
            <a:ext cx="10861147" cy="960000"/>
          </a:xfrm>
        </p:spPr>
        <p:txBody>
          <a:bodyPr anchor="t">
            <a:noAutofit/>
          </a:bodyPr>
          <a:lstStyle>
            <a:lvl1pPr algn="ctr">
              <a:defRPr/>
            </a:lvl1pPr>
          </a:lstStyle>
          <a:p>
            <a:r>
              <a:rPr lang="en-US" dirty="0"/>
              <a:t>Click to edit Master title style</a:t>
            </a:r>
            <a:endParaRPr lang="en-UZ" dirty="0"/>
          </a:p>
        </p:txBody>
      </p:sp>
      <p:sp>
        <p:nvSpPr>
          <p:cNvPr id="2" name="Text Placeholder 6">
            <a:extLst>
              <a:ext uri="{FF2B5EF4-FFF2-40B4-BE49-F238E27FC236}">
                <a16:creationId xmlns:a16="http://schemas.microsoft.com/office/drawing/2014/main" id="{209C287B-D953-D5EA-2570-C20BB232C43A}"/>
              </a:ext>
            </a:extLst>
          </p:cNvPr>
          <p:cNvSpPr>
            <a:spLocks noGrp="1"/>
          </p:cNvSpPr>
          <p:nvPr>
            <p:ph type="body" sz="quarter" idx="31" hasCustomPrompt="1"/>
          </p:nvPr>
        </p:nvSpPr>
        <p:spPr>
          <a:xfrm rot="5400000">
            <a:off x="1532217" y="2188847"/>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6" name="Text Placeholder 6">
            <a:extLst>
              <a:ext uri="{FF2B5EF4-FFF2-40B4-BE49-F238E27FC236}">
                <a16:creationId xmlns:a16="http://schemas.microsoft.com/office/drawing/2014/main" id="{47584A2A-A2A8-5F4E-16CE-BE6E4ED78622}"/>
              </a:ext>
            </a:extLst>
          </p:cNvPr>
          <p:cNvSpPr>
            <a:spLocks noGrp="1"/>
          </p:cNvSpPr>
          <p:nvPr>
            <p:ph type="body" sz="quarter" idx="33"/>
          </p:nvPr>
        </p:nvSpPr>
        <p:spPr>
          <a:xfrm>
            <a:off x="633472" y="2872740"/>
            <a:ext cx="1929252" cy="2438400"/>
          </a:xfrm>
        </p:spPr>
        <p:txBody>
          <a:bodyPr anchor="t">
            <a:noAutofit/>
          </a:bodyPr>
          <a:lstStyle>
            <a:lvl1pPr algn="ctr">
              <a:lnSpc>
                <a:spcPct val="100000"/>
              </a:lnSpc>
              <a:defRPr sz="1800" b="1"/>
            </a:lvl1pPr>
          </a:lstStyle>
          <a:p>
            <a:pPr lvl="0"/>
            <a:r>
              <a:rPr lang="en-US" dirty="0"/>
              <a:t>Click to edit Master text styles</a:t>
            </a:r>
          </a:p>
        </p:txBody>
      </p:sp>
      <p:sp>
        <p:nvSpPr>
          <p:cNvPr id="16" name="Text Placeholder 6">
            <a:extLst>
              <a:ext uri="{FF2B5EF4-FFF2-40B4-BE49-F238E27FC236}">
                <a16:creationId xmlns:a16="http://schemas.microsoft.com/office/drawing/2014/main" id="{C77C3C83-E08F-BD64-37D7-89F2E941398C}"/>
              </a:ext>
            </a:extLst>
          </p:cNvPr>
          <p:cNvSpPr>
            <a:spLocks noGrp="1"/>
          </p:cNvSpPr>
          <p:nvPr>
            <p:ph type="body" sz="quarter" idx="34" hasCustomPrompt="1"/>
          </p:nvPr>
        </p:nvSpPr>
        <p:spPr>
          <a:xfrm rot="5400000">
            <a:off x="3743862" y="2188847"/>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7" name="Text Placeholder 6">
            <a:extLst>
              <a:ext uri="{FF2B5EF4-FFF2-40B4-BE49-F238E27FC236}">
                <a16:creationId xmlns:a16="http://schemas.microsoft.com/office/drawing/2014/main" id="{B4AAE2CB-3730-EE07-C195-170994A78C5D}"/>
              </a:ext>
            </a:extLst>
          </p:cNvPr>
          <p:cNvSpPr>
            <a:spLocks noGrp="1"/>
          </p:cNvSpPr>
          <p:nvPr>
            <p:ph type="body" sz="quarter" idx="35"/>
          </p:nvPr>
        </p:nvSpPr>
        <p:spPr>
          <a:xfrm>
            <a:off x="2845117" y="2872740"/>
            <a:ext cx="1929252" cy="2438400"/>
          </a:xfrm>
        </p:spPr>
        <p:txBody>
          <a:bodyPr anchor="t">
            <a:noAutofit/>
          </a:bodyPr>
          <a:lstStyle>
            <a:lvl1pPr algn="ctr">
              <a:lnSpc>
                <a:spcPct val="100000"/>
              </a:lnSpc>
              <a:defRPr sz="1800" b="1"/>
            </a:lvl1pPr>
          </a:lstStyle>
          <a:p>
            <a:pPr lvl="0"/>
            <a:r>
              <a:rPr lang="en-US" dirty="0"/>
              <a:t>Click to edit Master text styles</a:t>
            </a:r>
          </a:p>
        </p:txBody>
      </p:sp>
      <p:sp>
        <p:nvSpPr>
          <p:cNvPr id="18" name="Text Placeholder 6">
            <a:extLst>
              <a:ext uri="{FF2B5EF4-FFF2-40B4-BE49-F238E27FC236}">
                <a16:creationId xmlns:a16="http://schemas.microsoft.com/office/drawing/2014/main" id="{2699CA2A-484D-B63E-8E28-143532E534AE}"/>
              </a:ext>
            </a:extLst>
          </p:cNvPr>
          <p:cNvSpPr>
            <a:spLocks noGrp="1"/>
          </p:cNvSpPr>
          <p:nvPr>
            <p:ph type="body" sz="quarter" idx="36" hasCustomPrompt="1"/>
          </p:nvPr>
        </p:nvSpPr>
        <p:spPr>
          <a:xfrm rot="5400000">
            <a:off x="5955507" y="2188847"/>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9" name="Text Placeholder 6">
            <a:extLst>
              <a:ext uri="{FF2B5EF4-FFF2-40B4-BE49-F238E27FC236}">
                <a16:creationId xmlns:a16="http://schemas.microsoft.com/office/drawing/2014/main" id="{28C733BC-FFF5-699D-B982-710CF69D6A3F}"/>
              </a:ext>
            </a:extLst>
          </p:cNvPr>
          <p:cNvSpPr>
            <a:spLocks noGrp="1"/>
          </p:cNvSpPr>
          <p:nvPr>
            <p:ph type="body" sz="quarter" idx="37"/>
          </p:nvPr>
        </p:nvSpPr>
        <p:spPr>
          <a:xfrm>
            <a:off x="5056762" y="2872740"/>
            <a:ext cx="1929252" cy="2438400"/>
          </a:xfrm>
        </p:spPr>
        <p:txBody>
          <a:bodyPr anchor="t">
            <a:noAutofit/>
          </a:bodyPr>
          <a:lstStyle>
            <a:lvl1pPr algn="ctr">
              <a:lnSpc>
                <a:spcPct val="100000"/>
              </a:lnSpc>
              <a:defRPr sz="1800" b="1"/>
            </a:lvl1pPr>
          </a:lstStyle>
          <a:p>
            <a:pPr lvl="0"/>
            <a:r>
              <a:rPr lang="en-US" dirty="0"/>
              <a:t>Click to edit Master text styles</a:t>
            </a:r>
          </a:p>
        </p:txBody>
      </p:sp>
      <p:sp>
        <p:nvSpPr>
          <p:cNvPr id="20" name="Text Placeholder 6">
            <a:extLst>
              <a:ext uri="{FF2B5EF4-FFF2-40B4-BE49-F238E27FC236}">
                <a16:creationId xmlns:a16="http://schemas.microsoft.com/office/drawing/2014/main" id="{0D4CC370-D36C-5BA9-697D-D5F76096A326}"/>
              </a:ext>
            </a:extLst>
          </p:cNvPr>
          <p:cNvSpPr>
            <a:spLocks noGrp="1"/>
          </p:cNvSpPr>
          <p:nvPr>
            <p:ph type="body" sz="quarter" idx="38" hasCustomPrompt="1"/>
          </p:nvPr>
        </p:nvSpPr>
        <p:spPr>
          <a:xfrm rot="5400000">
            <a:off x="8167152" y="2188847"/>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1" name="Text Placeholder 6">
            <a:extLst>
              <a:ext uri="{FF2B5EF4-FFF2-40B4-BE49-F238E27FC236}">
                <a16:creationId xmlns:a16="http://schemas.microsoft.com/office/drawing/2014/main" id="{CFDF9278-92C6-817C-ABA2-10D1176FC69F}"/>
              </a:ext>
            </a:extLst>
          </p:cNvPr>
          <p:cNvSpPr>
            <a:spLocks noGrp="1"/>
          </p:cNvSpPr>
          <p:nvPr>
            <p:ph type="body" sz="quarter" idx="39"/>
          </p:nvPr>
        </p:nvSpPr>
        <p:spPr>
          <a:xfrm>
            <a:off x="7268407" y="2872740"/>
            <a:ext cx="1929252" cy="2438400"/>
          </a:xfrm>
        </p:spPr>
        <p:txBody>
          <a:bodyPr anchor="t">
            <a:noAutofit/>
          </a:bodyPr>
          <a:lstStyle>
            <a:lvl1pPr algn="ctr">
              <a:lnSpc>
                <a:spcPct val="100000"/>
              </a:lnSpc>
              <a:defRPr sz="1800" b="1"/>
            </a:lvl1pPr>
          </a:lstStyle>
          <a:p>
            <a:pPr lvl="0"/>
            <a:r>
              <a:rPr lang="en-US" dirty="0"/>
              <a:t>Click to edit Master text styles</a:t>
            </a:r>
          </a:p>
        </p:txBody>
      </p:sp>
      <p:sp>
        <p:nvSpPr>
          <p:cNvPr id="22" name="Text Placeholder 6">
            <a:extLst>
              <a:ext uri="{FF2B5EF4-FFF2-40B4-BE49-F238E27FC236}">
                <a16:creationId xmlns:a16="http://schemas.microsoft.com/office/drawing/2014/main" id="{CDDF8296-96AA-4200-E3BB-AF1278890126}"/>
              </a:ext>
            </a:extLst>
          </p:cNvPr>
          <p:cNvSpPr>
            <a:spLocks noGrp="1"/>
          </p:cNvSpPr>
          <p:nvPr>
            <p:ph type="body" sz="quarter" idx="40" hasCustomPrompt="1"/>
          </p:nvPr>
        </p:nvSpPr>
        <p:spPr>
          <a:xfrm rot="5400000">
            <a:off x="10378796" y="2188847"/>
            <a:ext cx="131763" cy="7200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3" name="Text Placeholder 6">
            <a:extLst>
              <a:ext uri="{FF2B5EF4-FFF2-40B4-BE49-F238E27FC236}">
                <a16:creationId xmlns:a16="http://schemas.microsoft.com/office/drawing/2014/main" id="{76A47E99-3289-7188-E811-81A9BADE1A93}"/>
              </a:ext>
            </a:extLst>
          </p:cNvPr>
          <p:cNvSpPr>
            <a:spLocks noGrp="1"/>
          </p:cNvSpPr>
          <p:nvPr>
            <p:ph type="body" sz="quarter" idx="41"/>
          </p:nvPr>
        </p:nvSpPr>
        <p:spPr>
          <a:xfrm>
            <a:off x="9480051" y="2872740"/>
            <a:ext cx="1929252" cy="2438400"/>
          </a:xfrm>
        </p:spPr>
        <p:txBody>
          <a:bodyPr anchor="t">
            <a:noAutofit/>
          </a:bodyPr>
          <a:lstStyle>
            <a:lvl1pPr algn="ctr">
              <a:lnSpc>
                <a:spcPct val="100000"/>
              </a:lnSpc>
              <a:defRPr sz="1800" b="1"/>
            </a:lvl1pPr>
          </a:lstStyle>
          <a:p>
            <a:pPr lvl="0"/>
            <a:r>
              <a:rPr lang="en-US" dirty="0"/>
              <a:t>Click to edit Master text styles</a:t>
            </a:r>
          </a:p>
        </p:txBody>
      </p:sp>
    </p:spTree>
    <p:extLst>
      <p:ext uri="{BB962C8B-B14F-4D97-AF65-F5344CB8AC3E}">
        <p14:creationId xmlns:p14="http://schemas.microsoft.com/office/powerpoint/2010/main" val="2878389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act Us S05V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5902CC6-0866-F6F1-FFC1-330B30DD7393}"/>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4CCFEAA7-A226-2E50-AD23-5FE2A5B98604}"/>
              </a:ext>
            </a:extLst>
          </p:cNvPr>
          <p:cNvSpPr>
            <a:spLocks noGrp="1"/>
          </p:cNvSpPr>
          <p:nvPr>
            <p:ph type="sldNum" sz="quarter" idx="11"/>
          </p:nvPr>
        </p:nvSpPr>
        <p:spPr/>
        <p:txBody>
          <a:bodyPr/>
          <a:lstStyle/>
          <a:p>
            <a:fld id="{CF6F24BE-8BEB-403A-BDCC-38E201D0662D}" type="slidenum">
              <a:rPr lang="en-ID" smtClean="0"/>
              <a:pPr/>
              <a:t>‹#›</a:t>
            </a:fld>
            <a:endParaRPr lang="en-ID" dirty="0"/>
          </a:p>
        </p:txBody>
      </p:sp>
      <p:sp>
        <p:nvSpPr>
          <p:cNvPr id="16" name="Text Placeholder 6">
            <a:extLst>
              <a:ext uri="{FF2B5EF4-FFF2-40B4-BE49-F238E27FC236}">
                <a16:creationId xmlns:a16="http://schemas.microsoft.com/office/drawing/2014/main" id="{22565141-98A0-A85E-E6F5-11BE0B52493A}"/>
              </a:ext>
            </a:extLst>
          </p:cNvPr>
          <p:cNvSpPr>
            <a:spLocks noGrp="1"/>
          </p:cNvSpPr>
          <p:nvPr>
            <p:ph type="body" sz="quarter" idx="31" hasCustomPrompt="1"/>
          </p:nvPr>
        </p:nvSpPr>
        <p:spPr>
          <a:xfrm>
            <a:off x="6096000" y="1238317"/>
            <a:ext cx="131763" cy="74725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0" name="Title 1">
            <a:extLst>
              <a:ext uri="{FF2B5EF4-FFF2-40B4-BE49-F238E27FC236}">
                <a16:creationId xmlns:a16="http://schemas.microsoft.com/office/drawing/2014/main" id="{8A48DDE3-2ACF-89DD-48C0-FA7D186233FF}"/>
              </a:ext>
            </a:extLst>
          </p:cNvPr>
          <p:cNvSpPr>
            <a:spLocks noGrp="1"/>
          </p:cNvSpPr>
          <p:nvPr>
            <p:ph type="title"/>
          </p:nvPr>
        </p:nvSpPr>
        <p:spPr>
          <a:xfrm>
            <a:off x="584200" y="2100370"/>
            <a:ext cx="4502150" cy="2657260"/>
          </a:xfrm>
        </p:spPr>
        <p:txBody>
          <a:bodyPr anchor="ctr">
            <a:noAutofit/>
          </a:bodyPr>
          <a:lstStyle>
            <a:lvl1pPr algn="l">
              <a:defRPr/>
            </a:lvl1pPr>
          </a:lstStyle>
          <a:p>
            <a:r>
              <a:rPr lang="en-US" dirty="0"/>
              <a:t>Click to edit Master title style</a:t>
            </a:r>
            <a:endParaRPr lang="en-UZ" dirty="0"/>
          </a:p>
        </p:txBody>
      </p:sp>
      <p:sp>
        <p:nvSpPr>
          <p:cNvPr id="6" name="Text Placeholder 7">
            <a:extLst>
              <a:ext uri="{FF2B5EF4-FFF2-40B4-BE49-F238E27FC236}">
                <a16:creationId xmlns:a16="http://schemas.microsoft.com/office/drawing/2014/main" id="{EF3CDDEF-EF62-9995-6E34-1419FA589B9B}"/>
              </a:ext>
            </a:extLst>
          </p:cNvPr>
          <p:cNvSpPr>
            <a:spLocks noGrp="1"/>
          </p:cNvSpPr>
          <p:nvPr>
            <p:ph type="body" sz="quarter" idx="13"/>
          </p:nvPr>
        </p:nvSpPr>
        <p:spPr>
          <a:xfrm>
            <a:off x="6307521" y="1625567"/>
            <a:ext cx="3857241" cy="360000"/>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F601E2A7-9A67-1657-3368-5D7446AA8812}"/>
              </a:ext>
            </a:extLst>
          </p:cNvPr>
          <p:cNvSpPr>
            <a:spLocks noGrp="1"/>
          </p:cNvSpPr>
          <p:nvPr>
            <p:ph type="body" sz="quarter" idx="17" hasCustomPrompt="1"/>
          </p:nvPr>
        </p:nvSpPr>
        <p:spPr>
          <a:xfrm>
            <a:off x="6307521" y="1238316"/>
            <a:ext cx="3857241" cy="360000"/>
          </a:xfrm>
        </p:spPr>
        <p:txBody>
          <a:bodyPr anchor="ctr">
            <a:noAutofit/>
          </a:bodyPr>
          <a:lstStyle>
            <a:lvl1pPr>
              <a:lnSpc>
                <a:spcPct val="100000"/>
              </a:lnSpc>
              <a:spcBef>
                <a:spcPts val="0"/>
              </a:spcBef>
              <a:defRPr sz="1800" b="1"/>
            </a:lvl1pPr>
          </a:lstStyle>
          <a:p>
            <a:pPr lvl="0"/>
            <a:r>
              <a:rPr lang="en-US" dirty="0"/>
              <a:t>Website</a:t>
            </a:r>
          </a:p>
        </p:txBody>
      </p:sp>
      <p:sp>
        <p:nvSpPr>
          <p:cNvPr id="11" name="Text Placeholder 6">
            <a:extLst>
              <a:ext uri="{FF2B5EF4-FFF2-40B4-BE49-F238E27FC236}">
                <a16:creationId xmlns:a16="http://schemas.microsoft.com/office/drawing/2014/main" id="{50359C1F-F3E3-A425-4BCD-A31AF33B64B3}"/>
              </a:ext>
            </a:extLst>
          </p:cNvPr>
          <p:cNvSpPr>
            <a:spLocks noGrp="1"/>
          </p:cNvSpPr>
          <p:nvPr>
            <p:ph type="body" sz="quarter" idx="32" hasCustomPrompt="1"/>
          </p:nvPr>
        </p:nvSpPr>
        <p:spPr>
          <a:xfrm>
            <a:off x="6096000" y="2440606"/>
            <a:ext cx="131763" cy="74725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2" name="Text Placeholder 7">
            <a:extLst>
              <a:ext uri="{FF2B5EF4-FFF2-40B4-BE49-F238E27FC236}">
                <a16:creationId xmlns:a16="http://schemas.microsoft.com/office/drawing/2014/main" id="{F8AD4373-618A-2687-05D1-1D07D66FF8E5}"/>
              </a:ext>
            </a:extLst>
          </p:cNvPr>
          <p:cNvSpPr>
            <a:spLocks noGrp="1"/>
          </p:cNvSpPr>
          <p:nvPr>
            <p:ph type="body" sz="quarter" idx="33"/>
          </p:nvPr>
        </p:nvSpPr>
        <p:spPr>
          <a:xfrm>
            <a:off x="6307521" y="2827856"/>
            <a:ext cx="3857241" cy="360000"/>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3" name="Text Placeholder 6">
            <a:extLst>
              <a:ext uri="{FF2B5EF4-FFF2-40B4-BE49-F238E27FC236}">
                <a16:creationId xmlns:a16="http://schemas.microsoft.com/office/drawing/2014/main" id="{10163EA4-0DAD-C18F-6EF7-1453E01A3BCE}"/>
              </a:ext>
            </a:extLst>
          </p:cNvPr>
          <p:cNvSpPr>
            <a:spLocks noGrp="1"/>
          </p:cNvSpPr>
          <p:nvPr>
            <p:ph type="body" sz="quarter" idx="34" hasCustomPrompt="1"/>
          </p:nvPr>
        </p:nvSpPr>
        <p:spPr>
          <a:xfrm>
            <a:off x="6307521" y="2440605"/>
            <a:ext cx="3857241" cy="360000"/>
          </a:xfrm>
        </p:spPr>
        <p:txBody>
          <a:bodyPr anchor="ctr">
            <a:noAutofit/>
          </a:bodyPr>
          <a:lstStyle>
            <a:lvl1pPr>
              <a:lnSpc>
                <a:spcPct val="100000"/>
              </a:lnSpc>
              <a:spcBef>
                <a:spcPts val="0"/>
              </a:spcBef>
              <a:defRPr sz="1800" b="1"/>
            </a:lvl1pPr>
          </a:lstStyle>
          <a:p>
            <a:pPr lvl="0"/>
            <a:r>
              <a:rPr lang="en-US" dirty="0"/>
              <a:t>Email</a:t>
            </a:r>
          </a:p>
        </p:txBody>
      </p:sp>
      <p:sp>
        <p:nvSpPr>
          <p:cNvPr id="14" name="Text Placeholder 6">
            <a:extLst>
              <a:ext uri="{FF2B5EF4-FFF2-40B4-BE49-F238E27FC236}">
                <a16:creationId xmlns:a16="http://schemas.microsoft.com/office/drawing/2014/main" id="{46C88E77-1A95-EF7B-752D-AD106EA8DEB5}"/>
              </a:ext>
            </a:extLst>
          </p:cNvPr>
          <p:cNvSpPr>
            <a:spLocks noGrp="1"/>
          </p:cNvSpPr>
          <p:nvPr>
            <p:ph type="body" sz="quarter" idx="35" hasCustomPrompt="1"/>
          </p:nvPr>
        </p:nvSpPr>
        <p:spPr>
          <a:xfrm>
            <a:off x="6096000" y="3642895"/>
            <a:ext cx="131763" cy="74725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15" name="Text Placeholder 7">
            <a:extLst>
              <a:ext uri="{FF2B5EF4-FFF2-40B4-BE49-F238E27FC236}">
                <a16:creationId xmlns:a16="http://schemas.microsoft.com/office/drawing/2014/main" id="{A1203A9E-0CCF-BB14-847F-2CAE4D8BBC36}"/>
              </a:ext>
            </a:extLst>
          </p:cNvPr>
          <p:cNvSpPr>
            <a:spLocks noGrp="1"/>
          </p:cNvSpPr>
          <p:nvPr>
            <p:ph type="body" sz="quarter" idx="36"/>
          </p:nvPr>
        </p:nvSpPr>
        <p:spPr>
          <a:xfrm>
            <a:off x="6307521" y="4030145"/>
            <a:ext cx="3857241" cy="360000"/>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2117FAA6-5F41-DA8E-E913-6FA42E0EF8F2}"/>
              </a:ext>
            </a:extLst>
          </p:cNvPr>
          <p:cNvSpPr>
            <a:spLocks noGrp="1"/>
          </p:cNvSpPr>
          <p:nvPr>
            <p:ph type="body" sz="quarter" idx="37" hasCustomPrompt="1"/>
          </p:nvPr>
        </p:nvSpPr>
        <p:spPr>
          <a:xfrm>
            <a:off x="6307521" y="3642894"/>
            <a:ext cx="3857241" cy="360000"/>
          </a:xfrm>
        </p:spPr>
        <p:txBody>
          <a:bodyPr anchor="ctr">
            <a:noAutofit/>
          </a:bodyPr>
          <a:lstStyle>
            <a:lvl1pPr>
              <a:lnSpc>
                <a:spcPct val="100000"/>
              </a:lnSpc>
              <a:spcBef>
                <a:spcPts val="0"/>
              </a:spcBef>
              <a:defRPr sz="1800" b="1"/>
            </a:lvl1pPr>
          </a:lstStyle>
          <a:p>
            <a:pPr lvl="0"/>
            <a:r>
              <a:rPr lang="en-US" dirty="0"/>
              <a:t>Phone Number</a:t>
            </a:r>
          </a:p>
        </p:txBody>
      </p:sp>
      <p:sp>
        <p:nvSpPr>
          <p:cNvPr id="18" name="Text Placeholder 6">
            <a:extLst>
              <a:ext uri="{FF2B5EF4-FFF2-40B4-BE49-F238E27FC236}">
                <a16:creationId xmlns:a16="http://schemas.microsoft.com/office/drawing/2014/main" id="{63564D2E-3313-FFB2-B52C-76D262A9BDE4}"/>
              </a:ext>
            </a:extLst>
          </p:cNvPr>
          <p:cNvSpPr>
            <a:spLocks noGrp="1"/>
          </p:cNvSpPr>
          <p:nvPr>
            <p:ph type="body" sz="quarter" idx="38" hasCustomPrompt="1"/>
          </p:nvPr>
        </p:nvSpPr>
        <p:spPr>
          <a:xfrm>
            <a:off x="6096000" y="4845183"/>
            <a:ext cx="131763" cy="74725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US" sz="1000" dirty="0">
                <a:solidFill>
                  <a:schemeClr val="lt1">
                    <a:alpha val="0"/>
                  </a:schemeClr>
                </a:solidFill>
              </a:defRPr>
            </a:lvl1pPr>
          </a:lstStyle>
          <a:p>
            <a:pPr lvl="0" algn="ctr" defTabSz="914400"/>
            <a:r>
              <a:rPr lang="en-US" dirty="0"/>
              <a:t>.</a:t>
            </a:r>
          </a:p>
        </p:txBody>
      </p:sp>
      <p:sp>
        <p:nvSpPr>
          <p:cNvPr id="20" name="Text Placeholder 7">
            <a:extLst>
              <a:ext uri="{FF2B5EF4-FFF2-40B4-BE49-F238E27FC236}">
                <a16:creationId xmlns:a16="http://schemas.microsoft.com/office/drawing/2014/main" id="{FDC93536-71FB-6675-E1B7-B334B7E65034}"/>
              </a:ext>
            </a:extLst>
          </p:cNvPr>
          <p:cNvSpPr>
            <a:spLocks noGrp="1"/>
          </p:cNvSpPr>
          <p:nvPr>
            <p:ph type="body" sz="quarter" idx="39"/>
          </p:nvPr>
        </p:nvSpPr>
        <p:spPr>
          <a:xfrm>
            <a:off x="6307521" y="5232433"/>
            <a:ext cx="3857241" cy="360000"/>
          </a:xfrm>
        </p:spPr>
        <p:txBody>
          <a:bodyPr>
            <a:noAutofit/>
          </a:bodyPr>
          <a:lstStyle>
            <a:lvl1pPr>
              <a:lnSpc>
                <a:spcPct val="100000"/>
              </a:lnSpc>
              <a:spcBef>
                <a:spcPts val="0"/>
              </a:spcBef>
              <a:defRPr sz="1600"/>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1" name="Text Placeholder 6">
            <a:extLst>
              <a:ext uri="{FF2B5EF4-FFF2-40B4-BE49-F238E27FC236}">
                <a16:creationId xmlns:a16="http://schemas.microsoft.com/office/drawing/2014/main" id="{5828B1B6-AABF-51B4-E053-9B4F8029D0BA}"/>
              </a:ext>
            </a:extLst>
          </p:cNvPr>
          <p:cNvSpPr>
            <a:spLocks noGrp="1"/>
          </p:cNvSpPr>
          <p:nvPr>
            <p:ph type="body" sz="quarter" idx="40" hasCustomPrompt="1"/>
          </p:nvPr>
        </p:nvSpPr>
        <p:spPr>
          <a:xfrm>
            <a:off x="6307521" y="4845182"/>
            <a:ext cx="3857241" cy="360000"/>
          </a:xfrm>
        </p:spPr>
        <p:txBody>
          <a:bodyPr anchor="ctr">
            <a:noAutofit/>
          </a:bodyPr>
          <a:lstStyle>
            <a:lvl1pPr>
              <a:lnSpc>
                <a:spcPct val="100000"/>
              </a:lnSpc>
              <a:spcBef>
                <a:spcPts val="0"/>
              </a:spcBef>
              <a:defRPr sz="1800" b="1"/>
            </a:lvl1pPr>
          </a:lstStyle>
          <a:p>
            <a:pPr lvl="0"/>
            <a:r>
              <a:rPr lang="en-US" dirty="0"/>
              <a:t>Location</a:t>
            </a:r>
          </a:p>
        </p:txBody>
      </p:sp>
    </p:spTree>
    <p:extLst>
      <p:ext uri="{BB962C8B-B14F-4D97-AF65-F5344CB8AC3E}">
        <p14:creationId xmlns:p14="http://schemas.microsoft.com/office/powerpoint/2010/main" val="34240782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act Us S05V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5902CC6-0866-F6F1-FFC1-330B30DD7393}"/>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4CCFEAA7-A226-2E50-AD23-5FE2A5B98604}"/>
              </a:ext>
            </a:extLst>
          </p:cNvPr>
          <p:cNvSpPr>
            <a:spLocks noGrp="1"/>
          </p:cNvSpPr>
          <p:nvPr>
            <p:ph type="sldNum" sz="quarter" idx="11"/>
          </p:nvPr>
        </p:nvSpPr>
        <p:spPr/>
        <p:txBody>
          <a:bodyPr/>
          <a:lstStyle/>
          <a:p>
            <a:fld id="{CF6F24BE-8BEB-403A-BDCC-38E201D0662D}" type="slidenum">
              <a:rPr lang="en-ID" smtClean="0"/>
              <a:pPr/>
              <a:t>‹#›</a:t>
            </a:fld>
            <a:endParaRPr lang="en-ID" dirty="0"/>
          </a:p>
        </p:txBody>
      </p:sp>
      <p:sp>
        <p:nvSpPr>
          <p:cNvPr id="10" name="Title 1">
            <a:extLst>
              <a:ext uri="{FF2B5EF4-FFF2-40B4-BE49-F238E27FC236}">
                <a16:creationId xmlns:a16="http://schemas.microsoft.com/office/drawing/2014/main" id="{8A48DDE3-2ACF-89DD-48C0-FA7D186233FF}"/>
              </a:ext>
            </a:extLst>
          </p:cNvPr>
          <p:cNvSpPr>
            <a:spLocks noGrp="1"/>
          </p:cNvSpPr>
          <p:nvPr>
            <p:ph type="title"/>
          </p:nvPr>
        </p:nvSpPr>
        <p:spPr>
          <a:xfrm>
            <a:off x="584200" y="2100370"/>
            <a:ext cx="4502150" cy="2657260"/>
          </a:xfrm>
        </p:spPr>
        <p:txBody>
          <a:bodyPr anchor="ctr">
            <a:noAutofit/>
          </a:bodyPr>
          <a:lstStyle>
            <a:lvl1pPr algn="l">
              <a:defRPr/>
            </a:lvl1pPr>
          </a:lstStyle>
          <a:p>
            <a:r>
              <a:rPr lang="en-US" dirty="0"/>
              <a:t>Click to edit Master title style</a:t>
            </a:r>
            <a:endParaRPr lang="en-UZ" dirty="0"/>
          </a:p>
        </p:txBody>
      </p:sp>
      <p:sp>
        <p:nvSpPr>
          <p:cNvPr id="2" name="Text Placeholder 7">
            <a:extLst>
              <a:ext uri="{FF2B5EF4-FFF2-40B4-BE49-F238E27FC236}">
                <a16:creationId xmlns:a16="http://schemas.microsoft.com/office/drawing/2014/main" id="{EF3CDDEF-EF62-9995-6E34-1419FA589B9B}"/>
              </a:ext>
            </a:extLst>
          </p:cNvPr>
          <p:cNvSpPr>
            <a:spLocks noGrp="1"/>
          </p:cNvSpPr>
          <p:nvPr>
            <p:ph type="body" sz="quarter" idx="13"/>
          </p:nvPr>
        </p:nvSpPr>
        <p:spPr>
          <a:xfrm>
            <a:off x="6572679" y="1376535"/>
            <a:ext cx="4235021" cy="747251"/>
          </a:xfrm>
        </p:spPr>
        <p:txBody>
          <a:bodyPr anchor="ctr">
            <a:noAutofit/>
          </a:bodyPr>
          <a:lstStyle>
            <a:lvl1pPr>
              <a:lnSpc>
                <a:spcPct val="100000"/>
              </a:lnSpc>
              <a:spcBef>
                <a:spcPts val="0"/>
              </a:spcBef>
              <a:defRPr sz="1800" b="1"/>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5" name="Text Placeholder 7">
            <a:extLst>
              <a:ext uri="{FF2B5EF4-FFF2-40B4-BE49-F238E27FC236}">
                <a16:creationId xmlns:a16="http://schemas.microsoft.com/office/drawing/2014/main" id="{F8AD4373-618A-2687-05D1-1D07D66FF8E5}"/>
              </a:ext>
            </a:extLst>
          </p:cNvPr>
          <p:cNvSpPr>
            <a:spLocks noGrp="1"/>
          </p:cNvSpPr>
          <p:nvPr>
            <p:ph type="body" sz="quarter" idx="33"/>
          </p:nvPr>
        </p:nvSpPr>
        <p:spPr>
          <a:xfrm>
            <a:off x="6572679" y="2571746"/>
            <a:ext cx="4235021" cy="747251"/>
          </a:xfrm>
        </p:spPr>
        <p:txBody>
          <a:bodyPr anchor="ctr">
            <a:noAutofit/>
          </a:bodyPr>
          <a:lstStyle>
            <a:lvl1pPr>
              <a:lnSpc>
                <a:spcPct val="100000"/>
              </a:lnSpc>
              <a:spcBef>
                <a:spcPts val="0"/>
              </a:spcBef>
              <a:defRPr sz="1800" b="1"/>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8" name="Text Placeholder 7">
            <a:extLst>
              <a:ext uri="{FF2B5EF4-FFF2-40B4-BE49-F238E27FC236}">
                <a16:creationId xmlns:a16="http://schemas.microsoft.com/office/drawing/2014/main" id="{A1203A9E-0CCF-BB14-847F-2CAE4D8BBC36}"/>
              </a:ext>
            </a:extLst>
          </p:cNvPr>
          <p:cNvSpPr>
            <a:spLocks noGrp="1"/>
          </p:cNvSpPr>
          <p:nvPr>
            <p:ph type="body" sz="quarter" idx="36"/>
          </p:nvPr>
        </p:nvSpPr>
        <p:spPr>
          <a:xfrm>
            <a:off x="6572679" y="3538996"/>
            <a:ext cx="4235021" cy="747251"/>
          </a:xfrm>
        </p:spPr>
        <p:txBody>
          <a:bodyPr anchor="ctr">
            <a:noAutofit/>
          </a:bodyPr>
          <a:lstStyle>
            <a:lvl1pPr>
              <a:lnSpc>
                <a:spcPct val="100000"/>
              </a:lnSpc>
              <a:spcBef>
                <a:spcPts val="0"/>
              </a:spcBef>
              <a:defRPr sz="1800" b="1"/>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9" name="Text Placeholder 7">
            <a:extLst>
              <a:ext uri="{FF2B5EF4-FFF2-40B4-BE49-F238E27FC236}">
                <a16:creationId xmlns:a16="http://schemas.microsoft.com/office/drawing/2014/main" id="{FDC93536-71FB-6675-E1B7-B334B7E65034}"/>
              </a:ext>
            </a:extLst>
          </p:cNvPr>
          <p:cNvSpPr>
            <a:spLocks noGrp="1"/>
          </p:cNvSpPr>
          <p:nvPr>
            <p:ph type="body" sz="quarter" idx="39"/>
          </p:nvPr>
        </p:nvSpPr>
        <p:spPr>
          <a:xfrm>
            <a:off x="6572679" y="4730643"/>
            <a:ext cx="4235021" cy="747251"/>
          </a:xfrm>
        </p:spPr>
        <p:txBody>
          <a:bodyPr anchor="ctr">
            <a:noAutofit/>
          </a:bodyPr>
          <a:lstStyle>
            <a:lvl1pPr>
              <a:lnSpc>
                <a:spcPct val="100000"/>
              </a:lnSpc>
              <a:spcBef>
                <a:spcPts val="0"/>
              </a:spcBef>
              <a:defRPr sz="1800" b="1"/>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07ED66FE-16DC-7C1D-17B7-030BDFCE21EB}"/>
              </a:ext>
            </a:extLst>
          </p:cNvPr>
          <p:cNvSpPr>
            <a:spLocks noGrp="1"/>
          </p:cNvSpPr>
          <p:nvPr>
            <p:ph type="body" sz="quarter" idx="44"/>
          </p:nvPr>
        </p:nvSpPr>
        <p:spPr>
          <a:xfrm>
            <a:off x="5839091" y="1491191"/>
            <a:ext cx="513817" cy="513817"/>
          </a:xfrm>
          <a:custGeom>
            <a:avLst/>
            <a:gdLst>
              <a:gd name="connsiteX0" fmla="*/ 391447 w 513817"/>
              <a:gd name="connsiteY0" fmla="*/ 270430 h 513817"/>
              <a:gd name="connsiteX1" fmla="*/ 294093 w 513817"/>
              <a:gd name="connsiteY1" fmla="*/ 469872 h 513817"/>
              <a:gd name="connsiteX2" fmla="*/ 472576 w 513817"/>
              <a:gd name="connsiteY2" fmla="*/ 270430 h 513817"/>
              <a:gd name="connsiteX3" fmla="*/ 270430 w 513817"/>
              <a:gd name="connsiteY3" fmla="*/ 270430 h 513817"/>
              <a:gd name="connsiteX4" fmla="*/ 270430 w 513817"/>
              <a:gd name="connsiteY4" fmla="*/ 456351 h 513817"/>
              <a:gd name="connsiteX5" fmla="*/ 364404 w 513817"/>
              <a:gd name="connsiteY5" fmla="*/ 270430 h 513817"/>
              <a:gd name="connsiteX6" fmla="*/ 149413 w 513817"/>
              <a:gd name="connsiteY6" fmla="*/ 270430 h 513817"/>
              <a:gd name="connsiteX7" fmla="*/ 243387 w 513817"/>
              <a:gd name="connsiteY7" fmla="*/ 456351 h 513817"/>
              <a:gd name="connsiteX8" fmla="*/ 243387 w 513817"/>
              <a:gd name="connsiteY8" fmla="*/ 270430 h 513817"/>
              <a:gd name="connsiteX9" fmla="*/ 41241 w 513817"/>
              <a:gd name="connsiteY9" fmla="*/ 270430 h 513817"/>
              <a:gd name="connsiteX10" fmla="*/ 219724 w 513817"/>
              <a:gd name="connsiteY10" fmla="*/ 469872 h 513817"/>
              <a:gd name="connsiteX11" fmla="*/ 122370 w 513817"/>
              <a:gd name="connsiteY11" fmla="*/ 270430 h 513817"/>
              <a:gd name="connsiteX12" fmla="*/ 270430 w 513817"/>
              <a:gd name="connsiteY12" fmla="*/ 57466 h 513817"/>
              <a:gd name="connsiteX13" fmla="*/ 270430 w 513817"/>
              <a:gd name="connsiteY13" fmla="*/ 243387 h 513817"/>
              <a:gd name="connsiteX14" fmla="*/ 364404 w 513817"/>
              <a:gd name="connsiteY14" fmla="*/ 243387 h 513817"/>
              <a:gd name="connsiteX15" fmla="*/ 270430 w 513817"/>
              <a:gd name="connsiteY15" fmla="*/ 57466 h 513817"/>
              <a:gd name="connsiteX16" fmla="*/ 243387 w 513817"/>
              <a:gd name="connsiteY16" fmla="*/ 57466 h 513817"/>
              <a:gd name="connsiteX17" fmla="*/ 149413 w 513817"/>
              <a:gd name="connsiteY17" fmla="*/ 243387 h 513817"/>
              <a:gd name="connsiteX18" fmla="*/ 243387 w 513817"/>
              <a:gd name="connsiteY18" fmla="*/ 243387 h 513817"/>
              <a:gd name="connsiteX19" fmla="*/ 294093 w 513817"/>
              <a:gd name="connsiteY19" fmla="*/ 43945 h 513817"/>
              <a:gd name="connsiteX20" fmla="*/ 391447 w 513817"/>
              <a:gd name="connsiteY20" fmla="*/ 243387 h 513817"/>
              <a:gd name="connsiteX21" fmla="*/ 472576 w 513817"/>
              <a:gd name="connsiteY21" fmla="*/ 243387 h 513817"/>
              <a:gd name="connsiteX22" fmla="*/ 294093 w 513817"/>
              <a:gd name="connsiteY22" fmla="*/ 43945 h 513817"/>
              <a:gd name="connsiteX23" fmla="*/ 219724 w 513817"/>
              <a:gd name="connsiteY23" fmla="*/ 43945 h 513817"/>
              <a:gd name="connsiteX24" fmla="*/ 41241 w 513817"/>
              <a:gd name="connsiteY24" fmla="*/ 243387 h 513817"/>
              <a:gd name="connsiteX25" fmla="*/ 122370 w 513817"/>
              <a:gd name="connsiteY25" fmla="*/ 243387 h 513817"/>
              <a:gd name="connsiteX26" fmla="*/ 219724 w 513817"/>
              <a:gd name="connsiteY26" fmla="*/ 43945 h 513817"/>
              <a:gd name="connsiteX27" fmla="*/ 256909 w 513817"/>
              <a:gd name="connsiteY27" fmla="*/ 0 h 513817"/>
              <a:gd name="connsiteX28" fmla="*/ 513817 w 513817"/>
              <a:gd name="connsiteY28" fmla="*/ 256909 h 513817"/>
              <a:gd name="connsiteX29" fmla="*/ 256909 w 513817"/>
              <a:gd name="connsiteY29" fmla="*/ 513817 h 513817"/>
              <a:gd name="connsiteX30" fmla="*/ 0 w 513817"/>
              <a:gd name="connsiteY30" fmla="*/ 256909 h 513817"/>
              <a:gd name="connsiteX31" fmla="*/ 256909 w 513817"/>
              <a:gd name="connsiteY31" fmla="*/ 0 h 5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817" h="513817">
                <a:moveTo>
                  <a:pt x="391447" y="270430"/>
                </a:moveTo>
                <a:cubicBezTo>
                  <a:pt x="386715" y="347503"/>
                  <a:pt x="338038" y="415786"/>
                  <a:pt x="294093" y="469872"/>
                </a:cubicBezTo>
                <a:cubicBezTo>
                  <a:pt x="391447" y="452970"/>
                  <a:pt x="466492" y="371165"/>
                  <a:pt x="472576" y="270430"/>
                </a:cubicBezTo>
                <a:close/>
                <a:moveTo>
                  <a:pt x="270430" y="270430"/>
                </a:moveTo>
                <a:lnTo>
                  <a:pt x="270430" y="456351"/>
                </a:lnTo>
                <a:cubicBezTo>
                  <a:pt x="313699" y="402941"/>
                  <a:pt x="358996" y="340066"/>
                  <a:pt x="364404" y="270430"/>
                </a:cubicBezTo>
                <a:close/>
                <a:moveTo>
                  <a:pt x="149413" y="270430"/>
                </a:moveTo>
                <a:cubicBezTo>
                  <a:pt x="154821" y="340066"/>
                  <a:pt x="200118" y="402941"/>
                  <a:pt x="243387" y="456351"/>
                </a:cubicBezTo>
                <a:lnTo>
                  <a:pt x="243387" y="270430"/>
                </a:lnTo>
                <a:close/>
                <a:moveTo>
                  <a:pt x="41241" y="270430"/>
                </a:moveTo>
                <a:cubicBezTo>
                  <a:pt x="47325" y="371165"/>
                  <a:pt x="122370" y="452970"/>
                  <a:pt x="219724" y="469872"/>
                </a:cubicBezTo>
                <a:cubicBezTo>
                  <a:pt x="175780" y="415786"/>
                  <a:pt x="127778" y="347503"/>
                  <a:pt x="122370" y="270430"/>
                </a:cubicBezTo>
                <a:close/>
                <a:moveTo>
                  <a:pt x="270430" y="57466"/>
                </a:moveTo>
                <a:lnTo>
                  <a:pt x="270430" y="243387"/>
                </a:lnTo>
                <a:lnTo>
                  <a:pt x="364404" y="243387"/>
                </a:lnTo>
                <a:cubicBezTo>
                  <a:pt x="358996" y="173075"/>
                  <a:pt x="313699" y="110876"/>
                  <a:pt x="270430" y="57466"/>
                </a:cubicBezTo>
                <a:close/>
                <a:moveTo>
                  <a:pt x="243387" y="57466"/>
                </a:moveTo>
                <a:cubicBezTo>
                  <a:pt x="200118" y="110876"/>
                  <a:pt x="154821" y="173751"/>
                  <a:pt x="149413" y="243387"/>
                </a:cubicBezTo>
                <a:lnTo>
                  <a:pt x="243387" y="243387"/>
                </a:lnTo>
                <a:close/>
                <a:moveTo>
                  <a:pt x="294093" y="43945"/>
                </a:moveTo>
                <a:cubicBezTo>
                  <a:pt x="338038" y="98031"/>
                  <a:pt x="386715" y="166314"/>
                  <a:pt x="391447" y="243387"/>
                </a:cubicBezTo>
                <a:lnTo>
                  <a:pt x="472576" y="243387"/>
                </a:lnTo>
                <a:cubicBezTo>
                  <a:pt x="466492" y="142652"/>
                  <a:pt x="391447" y="60847"/>
                  <a:pt x="294093" y="43945"/>
                </a:cubicBezTo>
                <a:close/>
                <a:moveTo>
                  <a:pt x="219724" y="43945"/>
                </a:moveTo>
                <a:cubicBezTo>
                  <a:pt x="122370" y="60847"/>
                  <a:pt x="47325" y="142652"/>
                  <a:pt x="41241" y="243387"/>
                </a:cubicBezTo>
                <a:lnTo>
                  <a:pt x="122370" y="243387"/>
                </a:lnTo>
                <a:cubicBezTo>
                  <a:pt x="127102" y="166314"/>
                  <a:pt x="175780" y="98031"/>
                  <a:pt x="219724" y="43945"/>
                </a:cubicBezTo>
                <a:close/>
                <a:moveTo>
                  <a:pt x="256909" y="0"/>
                </a:moveTo>
                <a:cubicBezTo>
                  <a:pt x="398884" y="0"/>
                  <a:pt x="513817" y="114933"/>
                  <a:pt x="513817" y="256909"/>
                </a:cubicBezTo>
                <a:cubicBezTo>
                  <a:pt x="513817" y="398884"/>
                  <a:pt x="398884" y="513817"/>
                  <a:pt x="256909" y="513817"/>
                </a:cubicBezTo>
                <a:cubicBezTo>
                  <a:pt x="114933" y="513817"/>
                  <a:pt x="0" y="398884"/>
                  <a:pt x="0" y="256909"/>
                </a:cubicBezTo>
                <a:cubicBezTo>
                  <a:pt x="0" y="114933"/>
                  <a:pt x="114933" y="0"/>
                  <a:pt x="256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7" name="Text Placeholder 6">
            <a:extLst>
              <a:ext uri="{FF2B5EF4-FFF2-40B4-BE49-F238E27FC236}">
                <a16:creationId xmlns:a16="http://schemas.microsoft.com/office/drawing/2014/main" id="{8E251EC0-04EC-E625-78DA-826C38BFDDFF}"/>
              </a:ext>
            </a:extLst>
          </p:cNvPr>
          <p:cNvSpPr>
            <a:spLocks noGrp="1"/>
          </p:cNvSpPr>
          <p:nvPr>
            <p:ph type="body" sz="quarter" idx="43"/>
          </p:nvPr>
        </p:nvSpPr>
        <p:spPr>
          <a:xfrm>
            <a:off x="5825570" y="2569349"/>
            <a:ext cx="540860" cy="594946"/>
          </a:xfrm>
          <a:custGeom>
            <a:avLst/>
            <a:gdLst>
              <a:gd name="connsiteX0" fmla="*/ 270768 w 540860"/>
              <a:gd name="connsiteY0" fmla="*/ 393307 h 594946"/>
              <a:gd name="connsiteX1" fmla="*/ 205527 w 540860"/>
              <a:gd name="connsiteY1" fmla="*/ 419167 h 594946"/>
              <a:gd name="connsiteX2" fmla="*/ 196062 w 540860"/>
              <a:gd name="connsiteY2" fmla="*/ 427956 h 594946"/>
              <a:gd name="connsiteX3" fmla="*/ 62199 w 540860"/>
              <a:gd name="connsiteY3" fmla="*/ 554382 h 594946"/>
              <a:gd name="connsiteX4" fmla="*/ 478661 w 540860"/>
              <a:gd name="connsiteY4" fmla="*/ 554382 h 594946"/>
              <a:gd name="connsiteX5" fmla="*/ 345474 w 540860"/>
              <a:gd name="connsiteY5" fmla="*/ 427956 h 594946"/>
              <a:gd name="connsiteX6" fmla="*/ 336009 w 540860"/>
              <a:gd name="connsiteY6" fmla="*/ 419167 h 594946"/>
              <a:gd name="connsiteX7" fmla="*/ 270768 w 540860"/>
              <a:gd name="connsiteY7" fmla="*/ 393307 h 594946"/>
              <a:gd name="connsiteX8" fmla="*/ 500296 w 540860"/>
              <a:gd name="connsiteY8" fmla="*/ 281247 h 594946"/>
              <a:gd name="connsiteX9" fmla="*/ 365081 w 540860"/>
              <a:gd name="connsiteY9" fmla="*/ 409701 h 594946"/>
              <a:gd name="connsiteX10" fmla="*/ 500296 w 540860"/>
              <a:gd name="connsiteY10" fmla="*/ 538156 h 594946"/>
              <a:gd name="connsiteX11" fmla="*/ 40565 w 540860"/>
              <a:gd name="connsiteY11" fmla="*/ 280571 h 594946"/>
              <a:gd name="connsiteX12" fmla="*/ 40565 w 540860"/>
              <a:gd name="connsiteY12" fmla="*/ 537480 h 594946"/>
              <a:gd name="connsiteX13" fmla="*/ 175780 w 540860"/>
              <a:gd name="connsiteY13" fmla="*/ 409025 h 594946"/>
              <a:gd name="connsiteX14" fmla="*/ 270429 w 540860"/>
              <a:gd name="connsiteY14" fmla="*/ 215668 h 594946"/>
              <a:gd name="connsiteX15" fmla="*/ 248795 w 540860"/>
              <a:gd name="connsiteY15" fmla="*/ 237302 h 594946"/>
              <a:gd name="connsiteX16" fmla="*/ 270429 w 540860"/>
              <a:gd name="connsiteY16" fmla="*/ 258936 h 594946"/>
              <a:gd name="connsiteX17" fmla="*/ 292064 w 540860"/>
              <a:gd name="connsiteY17" fmla="*/ 237302 h 594946"/>
              <a:gd name="connsiteX18" fmla="*/ 270429 w 540860"/>
              <a:gd name="connsiteY18" fmla="*/ 215668 h 594946"/>
              <a:gd name="connsiteX19" fmla="*/ 271105 w 540860"/>
              <a:gd name="connsiteY19" fmla="*/ 147384 h 594946"/>
              <a:gd name="connsiteX20" fmla="*/ 358995 w 540860"/>
              <a:gd name="connsiteY20" fmla="*/ 235274 h 594946"/>
              <a:gd name="connsiteX21" fmla="*/ 358995 w 540860"/>
              <a:gd name="connsiteY21" fmla="*/ 256908 h 594946"/>
              <a:gd name="connsiteX22" fmla="*/ 337361 w 540860"/>
              <a:gd name="connsiteY22" fmla="*/ 278543 h 594946"/>
              <a:gd name="connsiteX23" fmla="*/ 304233 w 540860"/>
              <a:gd name="connsiteY23" fmla="*/ 263669 h 594946"/>
              <a:gd name="connsiteX24" fmla="*/ 248119 w 540860"/>
              <a:gd name="connsiteY24" fmla="*/ 272458 h 594946"/>
              <a:gd name="connsiteX25" fmla="*/ 229865 w 540860"/>
              <a:gd name="connsiteY25" fmla="*/ 219048 h 594946"/>
              <a:gd name="connsiteX26" fmla="*/ 279218 w 540860"/>
              <a:gd name="connsiteY26" fmla="*/ 192005 h 594946"/>
              <a:gd name="connsiteX27" fmla="*/ 315050 w 540860"/>
              <a:gd name="connsiteY27" fmla="*/ 235950 h 594946"/>
              <a:gd name="connsiteX28" fmla="*/ 336685 w 540860"/>
              <a:gd name="connsiteY28" fmla="*/ 257584 h 594946"/>
              <a:gd name="connsiteX29" fmla="*/ 336685 w 540860"/>
              <a:gd name="connsiteY29" fmla="*/ 235950 h 594946"/>
              <a:gd name="connsiteX30" fmla="*/ 271105 w 540860"/>
              <a:gd name="connsiteY30" fmla="*/ 170371 h 594946"/>
              <a:gd name="connsiteX31" fmla="*/ 205526 w 540860"/>
              <a:gd name="connsiteY31" fmla="*/ 235950 h 594946"/>
              <a:gd name="connsiteX32" fmla="*/ 270429 w 540860"/>
              <a:gd name="connsiteY32" fmla="*/ 301529 h 594946"/>
              <a:gd name="connsiteX33" fmla="*/ 303557 w 540860"/>
              <a:gd name="connsiteY33" fmla="*/ 293416 h 594946"/>
              <a:gd name="connsiteX34" fmla="*/ 319107 w 540860"/>
              <a:gd name="connsiteY34" fmla="*/ 298149 h 594946"/>
              <a:gd name="connsiteX35" fmla="*/ 314374 w 540860"/>
              <a:gd name="connsiteY35" fmla="*/ 313698 h 594946"/>
              <a:gd name="connsiteX36" fmla="*/ 270429 w 540860"/>
              <a:gd name="connsiteY36" fmla="*/ 324516 h 594946"/>
              <a:gd name="connsiteX37" fmla="*/ 183216 w 540860"/>
              <a:gd name="connsiteY37" fmla="*/ 235274 h 594946"/>
              <a:gd name="connsiteX38" fmla="*/ 271105 w 540860"/>
              <a:gd name="connsiteY38" fmla="*/ 147384 h 594946"/>
              <a:gd name="connsiteX39" fmla="*/ 135215 w 540860"/>
              <a:gd name="connsiteY39" fmla="*/ 108172 h 594946"/>
              <a:gd name="connsiteX40" fmla="*/ 135215 w 540860"/>
              <a:gd name="connsiteY40" fmla="*/ 333305 h 594946"/>
              <a:gd name="connsiteX41" fmla="*/ 196062 w 540860"/>
              <a:gd name="connsiteY41" fmla="*/ 391447 h 594946"/>
              <a:gd name="connsiteX42" fmla="*/ 344798 w 540860"/>
              <a:gd name="connsiteY42" fmla="*/ 391447 h 594946"/>
              <a:gd name="connsiteX43" fmla="*/ 405645 w 540860"/>
              <a:gd name="connsiteY43" fmla="*/ 333305 h 594946"/>
              <a:gd name="connsiteX44" fmla="*/ 405645 w 540860"/>
              <a:gd name="connsiteY44" fmla="*/ 108172 h 594946"/>
              <a:gd name="connsiteX45" fmla="*/ 270430 w 540860"/>
              <a:gd name="connsiteY45" fmla="*/ 0 h 594946"/>
              <a:gd name="connsiteX46" fmla="*/ 351559 w 540860"/>
              <a:gd name="connsiteY46" fmla="*/ 67608 h 594946"/>
              <a:gd name="connsiteX47" fmla="*/ 446210 w 540860"/>
              <a:gd name="connsiteY47" fmla="*/ 67608 h 594946"/>
              <a:gd name="connsiteX48" fmla="*/ 446210 w 540860"/>
              <a:gd name="connsiteY48" fmla="*/ 126426 h 594946"/>
              <a:gd name="connsiteX49" fmla="*/ 540860 w 540860"/>
              <a:gd name="connsiteY49" fmla="*/ 217020 h 594946"/>
              <a:gd name="connsiteX50" fmla="*/ 540860 w 540860"/>
              <a:gd name="connsiteY50" fmla="*/ 594946 h 594946"/>
              <a:gd name="connsiteX51" fmla="*/ 0 w 540860"/>
              <a:gd name="connsiteY51" fmla="*/ 594946 h 594946"/>
              <a:gd name="connsiteX52" fmla="*/ 0 w 540860"/>
              <a:gd name="connsiteY52" fmla="*/ 217020 h 594946"/>
              <a:gd name="connsiteX53" fmla="*/ 94651 w 540860"/>
              <a:gd name="connsiteY53" fmla="*/ 127102 h 594946"/>
              <a:gd name="connsiteX54" fmla="*/ 94651 w 540860"/>
              <a:gd name="connsiteY54" fmla="*/ 67608 h 594946"/>
              <a:gd name="connsiteX55" fmla="*/ 189301 w 540860"/>
              <a:gd name="connsiteY55" fmla="*/ 67608 h 59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0860" h="594946">
                <a:moveTo>
                  <a:pt x="270768" y="393307"/>
                </a:moveTo>
                <a:cubicBezTo>
                  <a:pt x="247275" y="393307"/>
                  <a:pt x="223781" y="401927"/>
                  <a:pt x="205527" y="419167"/>
                </a:cubicBezTo>
                <a:lnTo>
                  <a:pt x="196062" y="427956"/>
                </a:lnTo>
                <a:lnTo>
                  <a:pt x="62199" y="554382"/>
                </a:lnTo>
                <a:lnTo>
                  <a:pt x="478661" y="554382"/>
                </a:lnTo>
                <a:lnTo>
                  <a:pt x="345474" y="427956"/>
                </a:lnTo>
                <a:lnTo>
                  <a:pt x="336009" y="419167"/>
                </a:lnTo>
                <a:cubicBezTo>
                  <a:pt x="317755" y="401927"/>
                  <a:pt x="294262" y="393307"/>
                  <a:pt x="270768" y="393307"/>
                </a:cubicBezTo>
                <a:close/>
                <a:moveTo>
                  <a:pt x="500296" y="281247"/>
                </a:moveTo>
                <a:lnTo>
                  <a:pt x="365081" y="409701"/>
                </a:lnTo>
                <a:lnTo>
                  <a:pt x="500296" y="538156"/>
                </a:lnTo>
                <a:close/>
                <a:moveTo>
                  <a:pt x="40565" y="280571"/>
                </a:moveTo>
                <a:lnTo>
                  <a:pt x="40565" y="537480"/>
                </a:lnTo>
                <a:lnTo>
                  <a:pt x="175780" y="409025"/>
                </a:lnTo>
                <a:close/>
                <a:moveTo>
                  <a:pt x="270429" y="215668"/>
                </a:moveTo>
                <a:cubicBezTo>
                  <a:pt x="258936" y="215668"/>
                  <a:pt x="248795" y="225133"/>
                  <a:pt x="248795" y="237302"/>
                </a:cubicBezTo>
                <a:cubicBezTo>
                  <a:pt x="248795" y="248795"/>
                  <a:pt x="258260" y="258936"/>
                  <a:pt x="270429" y="258936"/>
                </a:cubicBezTo>
                <a:cubicBezTo>
                  <a:pt x="282599" y="258936"/>
                  <a:pt x="292064" y="249471"/>
                  <a:pt x="292064" y="237302"/>
                </a:cubicBezTo>
                <a:cubicBezTo>
                  <a:pt x="292064" y="225133"/>
                  <a:pt x="282599" y="215668"/>
                  <a:pt x="270429" y="215668"/>
                </a:cubicBezTo>
                <a:close/>
                <a:moveTo>
                  <a:pt x="271105" y="147384"/>
                </a:moveTo>
                <a:cubicBezTo>
                  <a:pt x="319783" y="147384"/>
                  <a:pt x="358995" y="186596"/>
                  <a:pt x="358995" y="235274"/>
                </a:cubicBezTo>
                <a:lnTo>
                  <a:pt x="358995" y="256908"/>
                </a:lnTo>
                <a:cubicBezTo>
                  <a:pt x="358995" y="269078"/>
                  <a:pt x="349530" y="278543"/>
                  <a:pt x="337361" y="278543"/>
                </a:cubicBezTo>
                <a:cubicBezTo>
                  <a:pt x="324515" y="278543"/>
                  <a:pt x="312346" y="273134"/>
                  <a:pt x="304233" y="263669"/>
                </a:cubicBezTo>
                <a:cubicBezTo>
                  <a:pt x="290035" y="279895"/>
                  <a:pt x="266373" y="283275"/>
                  <a:pt x="248119" y="272458"/>
                </a:cubicBezTo>
                <a:cubicBezTo>
                  <a:pt x="229865" y="261641"/>
                  <a:pt x="222428" y="238654"/>
                  <a:pt x="229865" y="219048"/>
                </a:cubicBezTo>
                <a:cubicBezTo>
                  <a:pt x="237302" y="199442"/>
                  <a:pt x="258260" y="187949"/>
                  <a:pt x="279218" y="192005"/>
                </a:cubicBezTo>
                <a:cubicBezTo>
                  <a:pt x="300177" y="196061"/>
                  <a:pt x="315050" y="214315"/>
                  <a:pt x="315050" y="235950"/>
                </a:cubicBezTo>
                <a:cubicBezTo>
                  <a:pt x="315050" y="248119"/>
                  <a:pt x="324515" y="257584"/>
                  <a:pt x="336685" y="257584"/>
                </a:cubicBezTo>
                <a:lnTo>
                  <a:pt x="336685" y="235950"/>
                </a:lnTo>
                <a:cubicBezTo>
                  <a:pt x="336685" y="199442"/>
                  <a:pt x="306937" y="170371"/>
                  <a:pt x="271105" y="170371"/>
                </a:cubicBezTo>
                <a:cubicBezTo>
                  <a:pt x="235273" y="170371"/>
                  <a:pt x="205526" y="200118"/>
                  <a:pt x="205526" y="235950"/>
                </a:cubicBezTo>
                <a:cubicBezTo>
                  <a:pt x="204850" y="271782"/>
                  <a:pt x="234597" y="301529"/>
                  <a:pt x="270429" y="301529"/>
                </a:cubicBezTo>
                <a:cubicBezTo>
                  <a:pt x="281923" y="301529"/>
                  <a:pt x="293416" y="298825"/>
                  <a:pt x="303557" y="293416"/>
                </a:cubicBezTo>
                <a:cubicBezTo>
                  <a:pt x="308966" y="290712"/>
                  <a:pt x="315726" y="292740"/>
                  <a:pt x="319107" y="298149"/>
                </a:cubicBezTo>
                <a:cubicBezTo>
                  <a:pt x="321811" y="303557"/>
                  <a:pt x="319783" y="310318"/>
                  <a:pt x="314374" y="313698"/>
                </a:cubicBezTo>
                <a:cubicBezTo>
                  <a:pt x="300853" y="320459"/>
                  <a:pt x="285979" y="324516"/>
                  <a:pt x="270429" y="324516"/>
                </a:cubicBezTo>
                <a:cubicBezTo>
                  <a:pt x="221752" y="323840"/>
                  <a:pt x="182540" y="284627"/>
                  <a:pt x="183216" y="235274"/>
                </a:cubicBezTo>
                <a:cubicBezTo>
                  <a:pt x="183216" y="186596"/>
                  <a:pt x="222428" y="147384"/>
                  <a:pt x="271105" y="147384"/>
                </a:cubicBezTo>
                <a:close/>
                <a:moveTo>
                  <a:pt x="135215" y="108172"/>
                </a:moveTo>
                <a:lnTo>
                  <a:pt x="135215" y="333305"/>
                </a:lnTo>
                <a:lnTo>
                  <a:pt x="196062" y="391447"/>
                </a:lnTo>
                <a:cubicBezTo>
                  <a:pt x="240007" y="357644"/>
                  <a:pt x="300853" y="357644"/>
                  <a:pt x="344798" y="391447"/>
                </a:cubicBezTo>
                <a:lnTo>
                  <a:pt x="405645" y="333305"/>
                </a:lnTo>
                <a:lnTo>
                  <a:pt x="405645" y="108172"/>
                </a:lnTo>
                <a:close/>
                <a:moveTo>
                  <a:pt x="270430" y="0"/>
                </a:moveTo>
                <a:lnTo>
                  <a:pt x="351559" y="67608"/>
                </a:lnTo>
                <a:lnTo>
                  <a:pt x="446210" y="67608"/>
                </a:lnTo>
                <a:lnTo>
                  <a:pt x="446210" y="126426"/>
                </a:lnTo>
                <a:lnTo>
                  <a:pt x="540860" y="217020"/>
                </a:lnTo>
                <a:lnTo>
                  <a:pt x="540860" y="594946"/>
                </a:lnTo>
                <a:lnTo>
                  <a:pt x="0" y="594946"/>
                </a:lnTo>
                <a:lnTo>
                  <a:pt x="0" y="217020"/>
                </a:lnTo>
                <a:lnTo>
                  <a:pt x="94651" y="127102"/>
                </a:lnTo>
                <a:lnTo>
                  <a:pt x="94651" y="67608"/>
                </a:lnTo>
                <a:lnTo>
                  <a:pt x="189301" y="67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11" name="Text Placeholder 10">
            <a:extLst>
              <a:ext uri="{FF2B5EF4-FFF2-40B4-BE49-F238E27FC236}">
                <a16:creationId xmlns:a16="http://schemas.microsoft.com/office/drawing/2014/main" id="{0A5C516E-37FE-FE29-E8D2-8893C69A5B90}"/>
              </a:ext>
            </a:extLst>
          </p:cNvPr>
          <p:cNvSpPr>
            <a:spLocks noGrp="1"/>
          </p:cNvSpPr>
          <p:nvPr>
            <p:ph type="body" sz="quarter" idx="42"/>
          </p:nvPr>
        </p:nvSpPr>
        <p:spPr>
          <a:xfrm>
            <a:off x="5825911" y="3715116"/>
            <a:ext cx="539842" cy="541115"/>
          </a:xfrm>
          <a:custGeom>
            <a:avLst/>
            <a:gdLst>
              <a:gd name="connsiteX0" fmla="*/ 417472 w 539842"/>
              <a:gd name="connsiteY0" fmla="*/ 321135 h 541115"/>
              <a:gd name="connsiteX1" fmla="*/ 438431 w 539842"/>
              <a:gd name="connsiteY1" fmla="*/ 329924 h 541115"/>
              <a:gd name="connsiteX2" fmla="*/ 531729 w 539842"/>
              <a:gd name="connsiteY2" fmla="*/ 423222 h 541115"/>
              <a:gd name="connsiteX3" fmla="*/ 539842 w 539842"/>
              <a:gd name="connsiteY3" fmla="*/ 444181 h 541115"/>
              <a:gd name="connsiteX4" fmla="*/ 531053 w 539842"/>
              <a:gd name="connsiteY4" fmla="*/ 465139 h 541115"/>
              <a:gd name="connsiteX5" fmla="*/ 520912 w 539842"/>
              <a:gd name="connsiteY5" fmla="*/ 475280 h 541115"/>
              <a:gd name="connsiteX6" fmla="*/ 386373 w 539842"/>
              <a:gd name="connsiteY6" fmla="*/ 340741 h 541115"/>
              <a:gd name="connsiteX7" fmla="*/ 396514 w 539842"/>
              <a:gd name="connsiteY7" fmla="*/ 329924 h 541115"/>
              <a:gd name="connsiteX8" fmla="*/ 417472 w 539842"/>
              <a:gd name="connsiteY8" fmla="*/ 321135 h 541115"/>
              <a:gd name="connsiteX9" fmla="*/ 44956 w 539842"/>
              <a:gd name="connsiteY9" fmla="*/ 39888 h 541115"/>
              <a:gd name="connsiteX10" fmla="*/ 179495 w 539842"/>
              <a:gd name="connsiteY10" fmla="*/ 174427 h 541115"/>
              <a:gd name="connsiteX11" fmla="*/ 158536 w 539842"/>
              <a:gd name="connsiteY11" fmla="*/ 194709 h 541115"/>
              <a:gd name="connsiteX12" fmla="*/ 154480 w 539842"/>
              <a:gd name="connsiteY12" fmla="*/ 204850 h 541115"/>
              <a:gd name="connsiteX13" fmla="*/ 158536 w 539842"/>
              <a:gd name="connsiteY13" fmla="*/ 214991 h 541115"/>
              <a:gd name="connsiteX14" fmla="*/ 326203 w 539842"/>
              <a:gd name="connsiteY14" fmla="*/ 381982 h 541115"/>
              <a:gd name="connsiteX15" fmla="*/ 336344 w 539842"/>
              <a:gd name="connsiteY15" fmla="*/ 386038 h 541115"/>
              <a:gd name="connsiteX16" fmla="*/ 346485 w 539842"/>
              <a:gd name="connsiteY16" fmla="*/ 381982 h 541115"/>
              <a:gd name="connsiteX17" fmla="*/ 366767 w 539842"/>
              <a:gd name="connsiteY17" fmla="*/ 361024 h 541115"/>
              <a:gd name="connsiteX18" fmla="*/ 500630 w 539842"/>
              <a:gd name="connsiteY18" fmla="*/ 495563 h 541115"/>
              <a:gd name="connsiteX19" fmla="*/ 482376 w 539842"/>
              <a:gd name="connsiteY19" fmla="*/ 513817 h 541115"/>
              <a:gd name="connsiteX20" fmla="*/ 413417 w 539842"/>
              <a:gd name="connsiteY20" fmla="*/ 540860 h 541115"/>
              <a:gd name="connsiteX21" fmla="*/ 305245 w 539842"/>
              <a:gd name="connsiteY21" fmla="*/ 509084 h 541115"/>
              <a:gd name="connsiteX22" fmla="*/ 262652 w 539842"/>
              <a:gd name="connsiteY22" fmla="*/ 482041 h 541115"/>
              <a:gd name="connsiteX23" fmla="*/ 56449 w 539842"/>
              <a:gd name="connsiteY23" fmla="*/ 269077 h 541115"/>
              <a:gd name="connsiteX24" fmla="*/ 15885 w 539842"/>
              <a:gd name="connsiteY24" fmla="*/ 198090 h 541115"/>
              <a:gd name="connsiteX25" fmla="*/ 335 w 539842"/>
              <a:gd name="connsiteY25" fmla="*/ 110200 h 541115"/>
              <a:gd name="connsiteX26" fmla="*/ 22645 w 539842"/>
              <a:gd name="connsiteY26" fmla="*/ 62198 h 541115"/>
              <a:gd name="connsiteX27" fmla="*/ 44956 w 539842"/>
              <a:gd name="connsiteY27" fmla="*/ 39888 h 541115"/>
              <a:gd name="connsiteX28" fmla="*/ 97013 w 539842"/>
              <a:gd name="connsiteY28" fmla="*/ 0 h 541115"/>
              <a:gd name="connsiteX29" fmla="*/ 117296 w 539842"/>
              <a:gd name="connsiteY29" fmla="*/ 8789 h 541115"/>
              <a:gd name="connsiteX30" fmla="*/ 210594 w 539842"/>
              <a:gd name="connsiteY30" fmla="*/ 101411 h 541115"/>
              <a:gd name="connsiteX31" fmla="*/ 219383 w 539842"/>
              <a:gd name="connsiteY31" fmla="*/ 122370 h 541115"/>
              <a:gd name="connsiteX32" fmla="*/ 210594 w 539842"/>
              <a:gd name="connsiteY32" fmla="*/ 143328 h 541115"/>
              <a:gd name="connsiteX33" fmla="*/ 200453 w 539842"/>
              <a:gd name="connsiteY33" fmla="*/ 153469 h 541115"/>
              <a:gd name="connsiteX34" fmla="*/ 65914 w 539842"/>
              <a:gd name="connsiteY34" fmla="*/ 18930 h 541115"/>
              <a:gd name="connsiteX35" fmla="*/ 76055 w 539842"/>
              <a:gd name="connsiteY35" fmla="*/ 8789 h 541115"/>
              <a:gd name="connsiteX36" fmla="*/ 97013 w 539842"/>
              <a:gd name="connsiteY36" fmla="*/ 0 h 54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842" h="541115">
                <a:moveTo>
                  <a:pt x="417472" y="321135"/>
                </a:moveTo>
                <a:cubicBezTo>
                  <a:pt x="425585" y="321135"/>
                  <a:pt x="433022" y="324515"/>
                  <a:pt x="438431" y="329924"/>
                </a:cubicBezTo>
                <a:lnTo>
                  <a:pt x="531729" y="423222"/>
                </a:lnTo>
                <a:cubicBezTo>
                  <a:pt x="537138" y="428631"/>
                  <a:pt x="539842" y="436068"/>
                  <a:pt x="539842" y="444181"/>
                </a:cubicBezTo>
                <a:cubicBezTo>
                  <a:pt x="539842" y="452294"/>
                  <a:pt x="536462" y="459730"/>
                  <a:pt x="531053" y="465139"/>
                </a:cubicBezTo>
                <a:lnTo>
                  <a:pt x="520912" y="475280"/>
                </a:lnTo>
                <a:lnTo>
                  <a:pt x="386373" y="340741"/>
                </a:lnTo>
                <a:lnTo>
                  <a:pt x="396514" y="329924"/>
                </a:lnTo>
                <a:cubicBezTo>
                  <a:pt x="401923" y="324515"/>
                  <a:pt x="409360" y="321135"/>
                  <a:pt x="417472" y="321135"/>
                </a:cubicBezTo>
                <a:close/>
                <a:moveTo>
                  <a:pt x="44956" y="39888"/>
                </a:moveTo>
                <a:lnTo>
                  <a:pt x="179495" y="174427"/>
                </a:lnTo>
                <a:lnTo>
                  <a:pt x="158536" y="194709"/>
                </a:lnTo>
                <a:cubicBezTo>
                  <a:pt x="155832" y="197413"/>
                  <a:pt x="154480" y="201470"/>
                  <a:pt x="154480" y="204850"/>
                </a:cubicBezTo>
                <a:cubicBezTo>
                  <a:pt x="154480" y="208231"/>
                  <a:pt x="155832" y="212287"/>
                  <a:pt x="158536" y="214991"/>
                </a:cubicBezTo>
                <a:lnTo>
                  <a:pt x="326203" y="381982"/>
                </a:lnTo>
                <a:cubicBezTo>
                  <a:pt x="328907" y="384686"/>
                  <a:pt x="332964" y="386038"/>
                  <a:pt x="336344" y="386038"/>
                </a:cubicBezTo>
                <a:cubicBezTo>
                  <a:pt x="339724" y="386038"/>
                  <a:pt x="343781" y="384686"/>
                  <a:pt x="346485" y="381982"/>
                </a:cubicBezTo>
                <a:lnTo>
                  <a:pt x="366767" y="361024"/>
                </a:lnTo>
                <a:lnTo>
                  <a:pt x="500630" y="495563"/>
                </a:lnTo>
                <a:lnTo>
                  <a:pt x="482376" y="513817"/>
                </a:lnTo>
                <a:cubicBezTo>
                  <a:pt x="464798" y="532747"/>
                  <a:pt x="439107" y="542888"/>
                  <a:pt x="413417" y="540860"/>
                </a:cubicBezTo>
                <a:cubicBezTo>
                  <a:pt x="374880" y="538155"/>
                  <a:pt x="339048" y="525986"/>
                  <a:pt x="305245" y="509084"/>
                </a:cubicBezTo>
                <a:cubicBezTo>
                  <a:pt x="290371" y="500971"/>
                  <a:pt x="276173" y="492182"/>
                  <a:pt x="262652" y="482041"/>
                </a:cubicBezTo>
                <a:cubicBezTo>
                  <a:pt x="181523" y="424575"/>
                  <a:pt x="111887" y="352235"/>
                  <a:pt x="56449" y="269077"/>
                </a:cubicBezTo>
                <a:cubicBezTo>
                  <a:pt x="40899" y="246767"/>
                  <a:pt x="26702" y="223104"/>
                  <a:pt x="15885" y="198090"/>
                </a:cubicBezTo>
                <a:cubicBezTo>
                  <a:pt x="5743" y="169694"/>
                  <a:pt x="-1693" y="140623"/>
                  <a:pt x="335" y="110200"/>
                </a:cubicBezTo>
                <a:cubicBezTo>
                  <a:pt x="1011" y="91946"/>
                  <a:pt x="9124" y="75044"/>
                  <a:pt x="22645" y="62198"/>
                </a:cubicBezTo>
                <a:cubicBezTo>
                  <a:pt x="28054" y="56790"/>
                  <a:pt x="36167" y="48677"/>
                  <a:pt x="44956" y="39888"/>
                </a:cubicBezTo>
                <a:close/>
                <a:moveTo>
                  <a:pt x="97013" y="0"/>
                </a:moveTo>
                <a:cubicBezTo>
                  <a:pt x="104450" y="0"/>
                  <a:pt x="111887" y="3380"/>
                  <a:pt x="117296" y="8789"/>
                </a:cubicBezTo>
                <a:lnTo>
                  <a:pt x="210594" y="101411"/>
                </a:lnTo>
                <a:cubicBezTo>
                  <a:pt x="216003" y="106820"/>
                  <a:pt x="219383" y="114257"/>
                  <a:pt x="219383" y="122370"/>
                </a:cubicBezTo>
                <a:cubicBezTo>
                  <a:pt x="219383" y="130482"/>
                  <a:pt x="216003" y="137919"/>
                  <a:pt x="210594" y="143328"/>
                </a:cubicBezTo>
                <a:lnTo>
                  <a:pt x="200453" y="153469"/>
                </a:lnTo>
                <a:lnTo>
                  <a:pt x="65914" y="18930"/>
                </a:lnTo>
                <a:lnTo>
                  <a:pt x="76055" y="8789"/>
                </a:lnTo>
                <a:cubicBezTo>
                  <a:pt x="81464" y="3380"/>
                  <a:pt x="89577" y="0"/>
                  <a:pt x="970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12" name="Text Placeholder 11">
            <a:extLst>
              <a:ext uri="{FF2B5EF4-FFF2-40B4-BE49-F238E27FC236}">
                <a16:creationId xmlns:a16="http://schemas.microsoft.com/office/drawing/2014/main" id="{567C01B7-7FCB-6F35-4A4C-02BB1C499ABA}"/>
              </a:ext>
            </a:extLst>
          </p:cNvPr>
          <p:cNvSpPr>
            <a:spLocks noGrp="1"/>
          </p:cNvSpPr>
          <p:nvPr>
            <p:ph type="body" sz="quarter" idx="41"/>
          </p:nvPr>
        </p:nvSpPr>
        <p:spPr>
          <a:xfrm>
            <a:off x="5954486" y="4874403"/>
            <a:ext cx="283026" cy="459731"/>
          </a:xfrm>
          <a:custGeom>
            <a:avLst/>
            <a:gdLst>
              <a:gd name="connsiteX0" fmla="*/ 141514 w 283026"/>
              <a:gd name="connsiteY0" fmla="*/ 81129 h 459731"/>
              <a:gd name="connsiteX1" fmla="*/ 80667 w 283026"/>
              <a:gd name="connsiteY1" fmla="*/ 141976 h 459731"/>
              <a:gd name="connsiteX2" fmla="*/ 141514 w 283026"/>
              <a:gd name="connsiteY2" fmla="*/ 202823 h 459731"/>
              <a:gd name="connsiteX3" fmla="*/ 202361 w 283026"/>
              <a:gd name="connsiteY3" fmla="*/ 141976 h 459731"/>
              <a:gd name="connsiteX4" fmla="*/ 141514 w 283026"/>
              <a:gd name="connsiteY4" fmla="*/ 81129 h 459731"/>
              <a:gd name="connsiteX5" fmla="*/ 141514 w 283026"/>
              <a:gd name="connsiteY5" fmla="*/ 0 h 459731"/>
              <a:gd name="connsiteX6" fmla="*/ 258475 w 283026"/>
              <a:gd name="connsiteY6" fmla="*/ 62199 h 459731"/>
              <a:gd name="connsiteX7" fmla="*/ 273348 w 283026"/>
              <a:gd name="connsiteY7" fmla="*/ 194034 h 459731"/>
              <a:gd name="connsiteX8" fmla="*/ 209121 w 283026"/>
              <a:gd name="connsiteY8" fmla="*/ 336009 h 459731"/>
              <a:gd name="connsiteX9" fmla="*/ 153683 w 283026"/>
              <a:gd name="connsiteY9" fmla="*/ 452294 h 459731"/>
              <a:gd name="connsiteX10" fmla="*/ 141514 w 283026"/>
              <a:gd name="connsiteY10" fmla="*/ 459731 h 459731"/>
              <a:gd name="connsiteX11" fmla="*/ 129344 w 283026"/>
              <a:gd name="connsiteY11" fmla="*/ 452294 h 459731"/>
              <a:gd name="connsiteX12" fmla="*/ 73906 w 283026"/>
              <a:gd name="connsiteY12" fmla="*/ 336009 h 459731"/>
              <a:gd name="connsiteX13" fmla="*/ 9679 w 283026"/>
              <a:gd name="connsiteY13" fmla="*/ 194034 h 459731"/>
              <a:gd name="connsiteX14" fmla="*/ 24553 w 283026"/>
              <a:gd name="connsiteY14" fmla="*/ 62199 h 459731"/>
              <a:gd name="connsiteX15" fmla="*/ 141514 w 283026"/>
              <a:gd name="connsiteY15" fmla="*/ 0 h 4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26" h="459731">
                <a:moveTo>
                  <a:pt x="141514" y="81129"/>
                </a:moveTo>
                <a:cubicBezTo>
                  <a:pt x="107710" y="81129"/>
                  <a:pt x="80667" y="108172"/>
                  <a:pt x="80667" y="141976"/>
                </a:cubicBezTo>
                <a:cubicBezTo>
                  <a:pt x="80667" y="175780"/>
                  <a:pt x="107710" y="202823"/>
                  <a:pt x="141514" y="202823"/>
                </a:cubicBezTo>
                <a:cubicBezTo>
                  <a:pt x="175318" y="202823"/>
                  <a:pt x="202361" y="175780"/>
                  <a:pt x="202361" y="141976"/>
                </a:cubicBezTo>
                <a:cubicBezTo>
                  <a:pt x="202361" y="108172"/>
                  <a:pt x="175318" y="81129"/>
                  <a:pt x="141514" y="81129"/>
                </a:cubicBezTo>
                <a:close/>
                <a:moveTo>
                  <a:pt x="141514" y="0"/>
                </a:moveTo>
                <a:cubicBezTo>
                  <a:pt x="188163" y="0"/>
                  <a:pt x="232108" y="22987"/>
                  <a:pt x="258475" y="62199"/>
                </a:cubicBezTo>
                <a:cubicBezTo>
                  <a:pt x="284842" y="100735"/>
                  <a:pt x="290250" y="150089"/>
                  <a:pt x="273348" y="194034"/>
                </a:cubicBezTo>
                <a:lnTo>
                  <a:pt x="209121" y="336009"/>
                </a:lnTo>
                <a:lnTo>
                  <a:pt x="153683" y="452294"/>
                </a:lnTo>
                <a:cubicBezTo>
                  <a:pt x="151655" y="457027"/>
                  <a:pt x="146922" y="459731"/>
                  <a:pt x="141514" y="459731"/>
                </a:cubicBezTo>
                <a:cubicBezTo>
                  <a:pt x="136105" y="459731"/>
                  <a:pt x="131373" y="457027"/>
                  <a:pt x="129344" y="452294"/>
                </a:cubicBezTo>
                <a:lnTo>
                  <a:pt x="73906" y="336009"/>
                </a:lnTo>
                <a:lnTo>
                  <a:pt x="9679" y="194034"/>
                </a:lnTo>
                <a:cubicBezTo>
                  <a:pt x="-7223" y="150089"/>
                  <a:pt x="-1814" y="100735"/>
                  <a:pt x="24553" y="62199"/>
                </a:cubicBezTo>
                <a:cubicBezTo>
                  <a:pt x="50920" y="22987"/>
                  <a:pt x="94865" y="0"/>
                  <a:pt x="14151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Tree>
    <p:extLst>
      <p:ext uri="{BB962C8B-B14F-4D97-AF65-F5344CB8AC3E}">
        <p14:creationId xmlns:p14="http://schemas.microsoft.com/office/powerpoint/2010/main" val="24584349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ank You S06V1">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4986CB4B-8D0F-4F5D-E6A8-37A1BE8D903C}"/>
              </a:ext>
            </a:extLst>
          </p:cNvPr>
          <p:cNvSpPr>
            <a:spLocks noGrp="1"/>
          </p:cNvSpPr>
          <p:nvPr>
            <p:ph type="body" sz="quarter" idx="12"/>
          </p:nvPr>
        </p:nvSpPr>
        <p:spPr>
          <a:xfrm>
            <a:off x="4079875" y="4909237"/>
            <a:ext cx="6080125" cy="1364562"/>
          </a:xfrm>
        </p:spPr>
        <p:txBody>
          <a:bodyPr anchor="t" anchorCtr="0">
            <a:noAutofit/>
          </a:bodyPr>
          <a:lstStyle>
            <a:lvl1pPr algn="r">
              <a:lnSpc>
                <a:spcPct val="150000"/>
              </a:lnSpc>
              <a:spcBef>
                <a:spcPts val="0"/>
              </a:spcBef>
              <a:defRPr sz="1800"/>
            </a:lvl1pPr>
          </a:lstStyle>
          <a:p>
            <a:pPr lvl="0"/>
            <a:r>
              <a:rPr lang="en-US" dirty="0"/>
              <a:t>Click to edit Master text styles</a:t>
            </a:r>
          </a:p>
        </p:txBody>
      </p:sp>
      <p:cxnSp>
        <p:nvCxnSpPr>
          <p:cNvPr id="4" name="Straight Connector 3">
            <a:extLst>
              <a:ext uri="{FF2B5EF4-FFF2-40B4-BE49-F238E27FC236}">
                <a16:creationId xmlns:a16="http://schemas.microsoft.com/office/drawing/2014/main" id="{C6711E10-61DA-0C4E-6449-6C1C595C3EE0}"/>
              </a:ext>
            </a:extLst>
          </p:cNvPr>
          <p:cNvCxnSpPr>
            <a:cxnSpLocks/>
          </p:cNvCxnSpPr>
          <p:nvPr userDrawn="1"/>
        </p:nvCxnSpPr>
        <p:spPr>
          <a:xfrm>
            <a:off x="8610000" y="4754735"/>
            <a:ext cx="144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6501A14-3AE7-B43F-7906-530D98D6A58C}"/>
              </a:ext>
            </a:extLst>
          </p:cNvPr>
          <p:cNvSpPr>
            <a:spLocks noGrp="1"/>
          </p:cNvSpPr>
          <p:nvPr>
            <p:ph type="ctrTitle"/>
          </p:nvPr>
        </p:nvSpPr>
        <p:spPr>
          <a:xfrm>
            <a:off x="2027238" y="2681328"/>
            <a:ext cx="8137525" cy="1918905"/>
          </a:xfrm>
        </p:spPr>
        <p:txBody>
          <a:bodyPr anchor="b">
            <a:noAutofit/>
          </a:bodyPr>
          <a:lstStyle>
            <a:lvl1pPr algn="r">
              <a:defRPr sz="6600"/>
            </a:lvl1pPr>
          </a:lstStyle>
          <a:p>
            <a:r>
              <a:rPr lang="en-US" dirty="0"/>
              <a:t>Click to edit Master title style</a:t>
            </a:r>
          </a:p>
        </p:txBody>
      </p:sp>
      <p:sp>
        <p:nvSpPr>
          <p:cNvPr id="2" name="Footer Placeholder 2">
            <a:extLst>
              <a:ext uri="{FF2B5EF4-FFF2-40B4-BE49-F238E27FC236}">
                <a16:creationId xmlns:a16="http://schemas.microsoft.com/office/drawing/2014/main" id="{B5B859C5-4116-6170-969B-8FCA477F4F4A}"/>
              </a:ext>
            </a:extLst>
          </p:cNvPr>
          <p:cNvSpPr>
            <a:spLocks noGrp="1"/>
          </p:cNvSpPr>
          <p:nvPr>
            <p:ph type="ftr" sz="quarter" idx="10"/>
          </p:nvPr>
        </p:nvSpPr>
        <p:spPr>
          <a:xfrm rot="16200000">
            <a:off x="10053420" y="2182593"/>
            <a:ext cx="3667561" cy="469900"/>
          </a:xfrm>
        </p:spPr>
        <p:txBody>
          <a:bodyPr/>
          <a:lstStyle/>
          <a:p>
            <a:r>
              <a:rPr lang="en-ID"/>
              <a:t>PRESENTATION TITLE</a:t>
            </a:r>
            <a:endParaRPr lang="en-ID" dirty="0"/>
          </a:p>
        </p:txBody>
      </p:sp>
    </p:spTree>
    <p:extLst>
      <p:ext uri="{BB962C8B-B14F-4D97-AF65-F5344CB8AC3E}">
        <p14:creationId xmlns:p14="http://schemas.microsoft.com/office/powerpoint/2010/main" val="393292834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slideLayout" Target="../slideLayouts/slideLayout82.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42" Type="http://schemas.openxmlformats.org/officeDocument/2006/relationships/slideLayout" Target="../slideLayouts/slideLayout85.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41" Type="http://schemas.openxmlformats.org/officeDocument/2006/relationships/slideLayout" Target="../slideLayouts/slideLayout8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slideLayout" Target="../slideLayouts/slideLayout83.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4" Type="http://schemas.openxmlformats.org/officeDocument/2006/relationships/image" Target="../media/image1.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43" Type="http://schemas.openxmlformats.org/officeDocument/2006/relationships/theme" Target="../theme/theme2.xml"/><Relationship Id="rId8" Type="http://schemas.openxmlformats.org/officeDocument/2006/relationships/slideLayout" Target="../slideLayouts/slideLayout51.xml"/><Relationship Id="rId3" Type="http://schemas.openxmlformats.org/officeDocument/2006/relationships/slideLayout" Target="../slideLayouts/slideLayout46.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9" Type="http://schemas.openxmlformats.org/officeDocument/2006/relationships/slideLayout" Target="../slideLayouts/slideLayout124.xml"/><Relationship Id="rId21" Type="http://schemas.openxmlformats.org/officeDocument/2006/relationships/slideLayout" Target="../slideLayouts/slideLayout106.xml"/><Relationship Id="rId34" Type="http://schemas.openxmlformats.org/officeDocument/2006/relationships/slideLayout" Target="../slideLayouts/slideLayout119.xml"/><Relationship Id="rId42" Type="http://schemas.openxmlformats.org/officeDocument/2006/relationships/slideLayout" Target="../slideLayouts/slideLayout127.xml"/><Relationship Id="rId47" Type="http://schemas.openxmlformats.org/officeDocument/2006/relationships/theme" Target="../theme/theme3.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9" Type="http://schemas.openxmlformats.org/officeDocument/2006/relationships/slideLayout" Target="../slideLayouts/slideLayout114.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37" Type="http://schemas.openxmlformats.org/officeDocument/2006/relationships/slideLayout" Target="../slideLayouts/slideLayout122.xml"/><Relationship Id="rId40" Type="http://schemas.openxmlformats.org/officeDocument/2006/relationships/slideLayout" Target="../slideLayouts/slideLayout125.xml"/><Relationship Id="rId45" Type="http://schemas.openxmlformats.org/officeDocument/2006/relationships/slideLayout" Target="../slideLayouts/slideLayout130.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4" Type="http://schemas.openxmlformats.org/officeDocument/2006/relationships/slideLayout" Target="../slideLayouts/slideLayout129.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43" Type="http://schemas.openxmlformats.org/officeDocument/2006/relationships/slideLayout" Target="../slideLayouts/slideLayout128.xml"/><Relationship Id="rId48" Type="http://schemas.openxmlformats.org/officeDocument/2006/relationships/image" Target="../media/image1.png"/><Relationship Id="rId8" Type="http://schemas.openxmlformats.org/officeDocument/2006/relationships/slideLayout" Target="../slideLayouts/slideLayout93.xml"/><Relationship Id="rId3" Type="http://schemas.openxmlformats.org/officeDocument/2006/relationships/slideLayout" Target="../slideLayouts/slideLayout88.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38" Type="http://schemas.openxmlformats.org/officeDocument/2006/relationships/slideLayout" Target="../slideLayouts/slideLayout123.xml"/><Relationship Id="rId46" Type="http://schemas.openxmlformats.org/officeDocument/2006/relationships/slideLayout" Target="../slideLayouts/slideLayout131.xml"/><Relationship Id="rId20" Type="http://schemas.openxmlformats.org/officeDocument/2006/relationships/slideLayout" Target="../slideLayouts/slideLayout105.xml"/><Relationship Id="rId41"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1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31CA77-4526-60BD-4614-F242B74D161D}"/>
              </a:ext>
            </a:extLst>
          </p:cNvPr>
          <p:cNvSpPr/>
          <p:nvPr userDrawn="1"/>
        </p:nvSpPr>
        <p:spPr>
          <a:xfrm>
            <a:off x="0" y="6235700"/>
            <a:ext cx="12192000" cy="6223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9F3A151A-46CB-1090-446C-0EDAEF296B59}"/>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8" name="Title Placeholder 7">
            <a:extLst>
              <a:ext uri="{FF2B5EF4-FFF2-40B4-BE49-F238E27FC236}">
                <a16:creationId xmlns:a16="http://schemas.microsoft.com/office/drawing/2014/main" id="{E8FF3198-2DCB-4FEF-C479-8E76289E1955}"/>
              </a:ext>
            </a:extLst>
          </p:cNvPr>
          <p:cNvSpPr>
            <a:spLocks noGrp="1"/>
          </p:cNvSpPr>
          <p:nvPr>
            <p:ph type="title"/>
          </p:nvPr>
        </p:nvSpPr>
        <p:spPr>
          <a:xfrm>
            <a:off x="660400" y="584200"/>
            <a:ext cx="10398125" cy="1107017"/>
          </a:xfrm>
          <a:prstGeom prst="rect">
            <a:avLst/>
          </a:prstGeom>
        </p:spPr>
        <p:txBody>
          <a:bodyPr vert="horz" lIns="91440" tIns="45720" rIns="91440" bIns="45720" rtlCol="0" anchor="ctr">
            <a:noAutofit/>
          </a:bodyPr>
          <a:lstStyle/>
          <a:p>
            <a:r>
              <a:rPr lang="en-US" dirty="0"/>
              <a:t>Click to edit Master title style</a:t>
            </a:r>
            <a:endParaRPr lang="en-ID" dirty="0"/>
          </a:p>
        </p:txBody>
      </p:sp>
      <p:sp>
        <p:nvSpPr>
          <p:cNvPr id="9" name="Text Placeholder 8">
            <a:extLst>
              <a:ext uri="{FF2B5EF4-FFF2-40B4-BE49-F238E27FC236}">
                <a16:creationId xmlns:a16="http://schemas.microsoft.com/office/drawing/2014/main" id="{5E489BE9-192C-49E8-B1F1-91EF667E3ACB}"/>
              </a:ext>
            </a:extLst>
          </p:cNvPr>
          <p:cNvSpPr>
            <a:spLocks noGrp="1"/>
          </p:cNvSpPr>
          <p:nvPr>
            <p:ph type="body" idx="1"/>
          </p:nvPr>
        </p:nvSpPr>
        <p:spPr>
          <a:xfrm>
            <a:off x="660400" y="1825625"/>
            <a:ext cx="10398125" cy="35591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grpSp>
        <p:nvGrpSpPr>
          <p:cNvPr id="16" name="Group 15" hidden="1">
            <a:extLst>
              <a:ext uri="{FF2B5EF4-FFF2-40B4-BE49-F238E27FC236}">
                <a16:creationId xmlns:a16="http://schemas.microsoft.com/office/drawing/2014/main" id="{9CBE7AA2-3D9C-E4A5-8EC5-AE78D1FAF192}"/>
              </a:ext>
            </a:extLst>
          </p:cNvPr>
          <p:cNvGrpSpPr/>
          <p:nvPr userDrawn="1"/>
        </p:nvGrpSpPr>
        <p:grpSpPr>
          <a:xfrm>
            <a:off x="0" y="0"/>
            <a:ext cx="12192000" cy="6858000"/>
            <a:chOff x="0" y="0"/>
            <a:chExt cx="12192000" cy="6858000"/>
          </a:xfrm>
        </p:grpSpPr>
        <p:grpSp>
          <p:nvGrpSpPr>
            <p:cNvPr id="17" name="Group 16" hidden="1">
              <a:extLst>
                <a:ext uri="{FF2B5EF4-FFF2-40B4-BE49-F238E27FC236}">
                  <a16:creationId xmlns:a16="http://schemas.microsoft.com/office/drawing/2014/main" id="{DC1AF556-CC80-A678-A2D5-5C8C86BAAE45}"/>
                </a:ext>
              </a:extLst>
            </p:cNvPr>
            <p:cNvGrpSpPr/>
            <p:nvPr userDrawn="1"/>
          </p:nvGrpSpPr>
          <p:grpSpPr>
            <a:xfrm>
              <a:off x="0" y="0"/>
              <a:ext cx="12192000" cy="6858000"/>
              <a:chOff x="0" y="0"/>
              <a:chExt cx="5166360" cy="6858000"/>
            </a:xfrm>
            <a:noFill/>
          </p:grpSpPr>
          <p:sp>
            <p:nvSpPr>
              <p:cNvPr id="19" name="Rectangle 18" hidden="1">
                <a:extLst>
                  <a:ext uri="{FF2B5EF4-FFF2-40B4-BE49-F238E27FC236}">
                    <a16:creationId xmlns:a16="http://schemas.microsoft.com/office/drawing/2014/main" id="{F152FD21-286B-1EF4-488B-A51A1DBD5450}"/>
                  </a:ext>
                </a:extLst>
              </p:cNvPr>
              <p:cNvSpPr/>
              <p:nvPr userDrawn="1"/>
            </p:nvSpPr>
            <p:spPr>
              <a:xfrm>
                <a:off x="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hidden="1">
                <a:extLst>
                  <a:ext uri="{FF2B5EF4-FFF2-40B4-BE49-F238E27FC236}">
                    <a16:creationId xmlns:a16="http://schemas.microsoft.com/office/drawing/2014/main" id="{8BF54D69-F9E7-0DE6-C3A7-60EE2CD7A944}"/>
                  </a:ext>
                </a:extLst>
              </p:cNvPr>
              <p:cNvSpPr/>
              <p:nvPr userDrawn="1"/>
            </p:nvSpPr>
            <p:spPr>
              <a:xfrm>
                <a:off x="86106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hidden="1">
                <a:extLst>
                  <a:ext uri="{FF2B5EF4-FFF2-40B4-BE49-F238E27FC236}">
                    <a16:creationId xmlns:a16="http://schemas.microsoft.com/office/drawing/2014/main" id="{6B753A8C-3034-646A-9496-4E86765F30FA}"/>
                  </a:ext>
                </a:extLst>
              </p:cNvPr>
              <p:cNvSpPr/>
              <p:nvPr userDrawn="1"/>
            </p:nvSpPr>
            <p:spPr>
              <a:xfrm>
                <a:off x="172212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hidden="1">
                <a:extLst>
                  <a:ext uri="{FF2B5EF4-FFF2-40B4-BE49-F238E27FC236}">
                    <a16:creationId xmlns:a16="http://schemas.microsoft.com/office/drawing/2014/main" id="{F5A778D6-81DE-8B52-4635-AF9B44897873}"/>
                  </a:ext>
                </a:extLst>
              </p:cNvPr>
              <p:cNvSpPr/>
              <p:nvPr userDrawn="1"/>
            </p:nvSpPr>
            <p:spPr>
              <a:xfrm>
                <a:off x="258318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hidden="1">
                <a:extLst>
                  <a:ext uri="{FF2B5EF4-FFF2-40B4-BE49-F238E27FC236}">
                    <a16:creationId xmlns:a16="http://schemas.microsoft.com/office/drawing/2014/main" id="{6FD8563E-664B-9D68-5E75-8203C4796A0B}"/>
                  </a:ext>
                </a:extLst>
              </p:cNvPr>
              <p:cNvSpPr/>
              <p:nvPr userDrawn="1"/>
            </p:nvSpPr>
            <p:spPr>
              <a:xfrm>
                <a:off x="344424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hidden="1">
                <a:extLst>
                  <a:ext uri="{FF2B5EF4-FFF2-40B4-BE49-F238E27FC236}">
                    <a16:creationId xmlns:a16="http://schemas.microsoft.com/office/drawing/2014/main" id="{42D21107-5BDC-FC32-29DD-C1E608644F37}"/>
                  </a:ext>
                </a:extLst>
              </p:cNvPr>
              <p:cNvSpPr/>
              <p:nvPr userDrawn="1"/>
            </p:nvSpPr>
            <p:spPr>
              <a:xfrm>
                <a:off x="430530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Frame 17" hidden="1">
              <a:extLst>
                <a:ext uri="{FF2B5EF4-FFF2-40B4-BE49-F238E27FC236}">
                  <a16:creationId xmlns:a16="http://schemas.microsoft.com/office/drawing/2014/main" id="{82A4C640-D8FF-346F-1885-79B3B285F1FF}"/>
                </a:ext>
              </a:extLst>
            </p:cNvPr>
            <p:cNvSpPr/>
            <p:nvPr userDrawn="1"/>
          </p:nvSpPr>
          <p:spPr>
            <a:xfrm>
              <a:off x="0" y="0"/>
              <a:ext cx="12192000" cy="6858000"/>
            </a:xfrm>
            <a:prstGeom prst="frame">
              <a:avLst>
                <a:gd name="adj1" fmla="val 861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 name="Footer Placeholder 4">
            <a:extLst>
              <a:ext uri="{FF2B5EF4-FFF2-40B4-BE49-F238E27FC236}">
                <a16:creationId xmlns:a16="http://schemas.microsoft.com/office/drawing/2014/main" id="{3B6C1C88-2ECB-FD04-A6A6-62C080CC9E13}"/>
              </a:ext>
            </a:extLst>
          </p:cNvPr>
          <p:cNvSpPr>
            <a:spLocks noGrp="1"/>
          </p:cNvSpPr>
          <p:nvPr>
            <p:ph type="ftr" sz="quarter" idx="3"/>
          </p:nvPr>
        </p:nvSpPr>
        <p:spPr>
          <a:xfrm>
            <a:off x="584200" y="6364288"/>
            <a:ext cx="54356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pic>
        <p:nvPicPr>
          <p:cNvPr id="5" name="Picture 4">
            <a:extLst>
              <a:ext uri="{FF2B5EF4-FFF2-40B4-BE49-F238E27FC236}">
                <a16:creationId xmlns:a16="http://schemas.microsoft.com/office/drawing/2014/main" id="{72D0200D-1894-E78A-4396-9F667379D94F}"/>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8515350" y="6364288"/>
            <a:ext cx="2543175" cy="457200"/>
          </a:xfrm>
          <a:prstGeom prst="rect">
            <a:avLst/>
          </a:prstGeom>
        </p:spPr>
      </p:pic>
    </p:spTree>
    <p:extLst>
      <p:ext uri="{BB962C8B-B14F-4D97-AF65-F5344CB8AC3E}">
        <p14:creationId xmlns:p14="http://schemas.microsoft.com/office/powerpoint/2010/main" val="3196447035"/>
      </p:ext>
    </p:extLst>
  </p:cSld>
  <p:clrMap bg1="lt1" tx1="dk1" bg2="lt2" tx2="dk2" accent1="accent1" accent2="accent2" accent3="accent3" accent4="accent4" accent5="accent5" accent6="accent6" hlink="hlink" folHlink="folHlink"/>
  <p:sldLayoutIdLst>
    <p:sldLayoutId id="2147483792" r:id="rId1"/>
    <p:sldLayoutId id="2147483733" r:id="rId2"/>
    <p:sldLayoutId id="2147483729" r:id="rId3"/>
    <p:sldLayoutId id="2147483736" r:id="rId4"/>
    <p:sldLayoutId id="2147483734" r:id="rId5"/>
    <p:sldLayoutId id="2147483785" r:id="rId6"/>
    <p:sldLayoutId id="2147483743" r:id="rId7"/>
    <p:sldLayoutId id="2147483787" r:id="rId8"/>
    <p:sldLayoutId id="2147483731" r:id="rId9"/>
    <p:sldLayoutId id="2147483765" r:id="rId10"/>
    <p:sldLayoutId id="2147483763" r:id="rId11"/>
    <p:sldLayoutId id="2147483749" r:id="rId12"/>
    <p:sldLayoutId id="2147483759" r:id="rId13"/>
    <p:sldLayoutId id="2147483748" r:id="rId14"/>
    <p:sldLayoutId id="2147483764" r:id="rId15"/>
    <p:sldLayoutId id="2147483790" r:id="rId16"/>
    <p:sldLayoutId id="2147483793" r:id="rId17"/>
    <p:sldLayoutId id="2147483742" r:id="rId18"/>
    <p:sldLayoutId id="2147483737" r:id="rId19"/>
    <p:sldLayoutId id="2147483772" r:id="rId20"/>
    <p:sldLayoutId id="2147483739" r:id="rId21"/>
    <p:sldLayoutId id="2147483773" r:id="rId22"/>
    <p:sldLayoutId id="2147483738" r:id="rId23"/>
    <p:sldLayoutId id="2147483756" r:id="rId24"/>
    <p:sldLayoutId id="2147483761" r:id="rId25"/>
    <p:sldLayoutId id="2147483762" r:id="rId26"/>
    <p:sldLayoutId id="2147483774" r:id="rId27"/>
    <p:sldLayoutId id="2147483744" r:id="rId28"/>
    <p:sldLayoutId id="2147483745" r:id="rId29"/>
    <p:sldLayoutId id="2147483690" r:id="rId30"/>
    <p:sldLayoutId id="2147483746" r:id="rId31"/>
    <p:sldLayoutId id="2147483747" r:id="rId32"/>
    <p:sldLayoutId id="2147483730" r:id="rId33"/>
    <p:sldLayoutId id="2147483766" r:id="rId34"/>
    <p:sldLayoutId id="2147483735" r:id="rId35"/>
    <p:sldLayoutId id="2147483740" r:id="rId36"/>
    <p:sldLayoutId id="2147483752" r:id="rId37"/>
    <p:sldLayoutId id="2147483757" r:id="rId38"/>
    <p:sldLayoutId id="2147483754" r:id="rId39"/>
    <p:sldLayoutId id="2147483767" r:id="rId40"/>
    <p:sldLayoutId id="2147483741" r:id="rId41"/>
    <p:sldLayoutId id="2147483732" r:id="rId42"/>
    <p:sldLayoutId id="2147483791" r:id="rId43"/>
  </p:sldLayoutIdLst>
  <p:hf hdr="0" dt="0"/>
  <p:txStyles>
    <p:titleStyle>
      <a:lvl1pPr algn="l" defTabSz="914446"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0" indent="0" algn="l" defTabSz="914446" rtl="0" eaLnBrk="1" latinLnBrk="0" hangingPunct="1">
        <a:lnSpc>
          <a:spcPct val="100000"/>
        </a:lnSpc>
        <a:spcBef>
          <a:spcPts val="0"/>
        </a:spcBef>
        <a:buFont typeface="Arial" panose="020B0604020202020204" pitchFamily="34" charset="0"/>
        <a:buNone/>
        <a:defRPr sz="1400" b="1" kern="1200">
          <a:solidFill>
            <a:schemeClr val="accent4"/>
          </a:solidFill>
          <a:latin typeface="+mn-lt"/>
          <a:ea typeface="+mn-ea"/>
          <a:cs typeface="+mn-cs"/>
        </a:defRPr>
      </a:lvl1pPr>
      <a:lvl2pPr marL="457223" indent="0" algn="l" defTabSz="914446" rtl="0" eaLnBrk="1" latinLnBrk="0" hangingPunct="1">
        <a:lnSpc>
          <a:spcPct val="100000"/>
        </a:lnSpc>
        <a:spcBef>
          <a:spcPts val="0"/>
        </a:spcBef>
        <a:buFont typeface="Arial" panose="020B0604020202020204" pitchFamily="34" charset="0"/>
        <a:buNone/>
        <a:defRPr sz="933" kern="1200">
          <a:solidFill>
            <a:schemeClr val="accent4"/>
          </a:solidFill>
          <a:latin typeface="+mn-lt"/>
          <a:ea typeface="+mn-ea"/>
          <a:cs typeface="+mn-cs"/>
        </a:defRPr>
      </a:lvl2pPr>
      <a:lvl3pPr marL="914446" indent="0" algn="l" defTabSz="914446" rtl="0" eaLnBrk="1" latinLnBrk="0" hangingPunct="1">
        <a:lnSpc>
          <a:spcPct val="100000"/>
        </a:lnSpc>
        <a:spcBef>
          <a:spcPts val="0"/>
        </a:spcBef>
        <a:buFont typeface="Arial" panose="020B0604020202020204" pitchFamily="34" charset="0"/>
        <a:buNone/>
        <a:defRPr sz="933" kern="1200">
          <a:solidFill>
            <a:schemeClr val="accent4"/>
          </a:solidFill>
          <a:latin typeface="+mn-lt"/>
          <a:ea typeface="+mn-ea"/>
          <a:cs typeface="+mn-cs"/>
        </a:defRPr>
      </a:lvl3pPr>
      <a:lvl4pPr marL="1371669" indent="0" algn="l" defTabSz="914446" rtl="0" eaLnBrk="1" latinLnBrk="0" hangingPunct="1">
        <a:lnSpc>
          <a:spcPct val="100000"/>
        </a:lnSpc>
        <a:spcBef>
          <a:spcPts val="0"/>
        </a:spcBef>
        <a:buFont typeface="Arial" panose="020B0604020202020204" pitchFamily="34" charset="0"/>
        <a:buNone/>
        <a:defRPr sz="933" kern="1200">
          <a:solidFill>
            <a:schemeClr val="accent4"/>
          </a:solidFill>
          <a:latin typeface="+mn-lt"/>
          <a:ea typeface="+mn-ea"/>
          <a:cs typeface="+mn-cs"/>
        </a:defRPr>
      </a:lvl4pPr>
      <a:lvl5pPr marL="1828891" indent="0" algn="l" defTabSz="914446" rtl="0" eaLnBrk="1" latinLnBrk="0" hangingPunct="1">
        <a:lnSpc>
          <a:spcPct val="100000"/>
        </a:lnSpc>
        <a:spcBef>
          <a:spcPts val="0"/>
        </a:spcBef>
        <a:buFont typeface="Arial" panose="020B0604020202020204" pitchFamily="34" charset="0"/>
        <a:buNone/>
        <a:defRPr sz="933" kern="1200">
          <a:solidFill>
            <a:schemeClr val="accent4"/>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7310" userDrawn="1">
          <p15:clr>
            <a:srgbClr val="F26B43"/>
          </p15:clr>
        </p15:guide>
        <p15:guide id="3" orient="horz" pos="368" userDrawn="1">
          <p15:clr>
            <a:srgbClr val="F26B43"/>
          </p15:clr>
        </p15:guide>
        <p15:guide id="5" orient="horz" pos="3928" userDrawn="1">
          <p15:clr>
            <a:srgbClr val="F26B43"/>
          </p15:clr>
        </p15:guide>
        <p15:guide id="6" orient="horz" pos="2160" userDrawn="1">
          <p15:clr>
            <a:srgbClr val="F26B43"/>
          </p15:clr>
        </p15:guide>
        <p15:guide id="7" pos="1277" userDrawn="1">
          <p15:clr>
            <a:srgbClr val="F26B43"/>
          </p15:clr>
        </p15:guide>
        <p15:guide id="8" pos="2570" userDrawn="1">
          <p15:clr>
            <a:srgbClr val="F26B43"/>
          </p15:clr>
        </p15:guide>
        <p15:guide id="9" pos="3840" userDrawn="1">
          <p15:clr>
            <a:srgbClr val="F26B43"/>
          </p15:clr>
        </p15:guide>
        <p15:guide id="10" pos="5110" userDrawn="1">
          <p15:clr>
            <a:srgbClr val="F26B43"/>
          </p15:clr>
        </p15:guide>
        <p15:guide id="11" pos="640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4C769-5B6E-5C22-9516-5D7BE462E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23190F5-D493-CE67-ED1B-D761BFA699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25225E-A593-BBE5-FA35-2952DE6D5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812C0-D4F0-C345-96B4-1E8B918506AC}" type="datetimeFigureOut">
              <a:rPr lang="en-US" smtClean="0"/>
              <a:t>6/9/25</a:t>
            </a:fld>
            <a:endParaRPr lang="en-US"/>
          </a:p>
        </p:txBody>
      </p:sp>
      <p:sp>
        <p:nvSpPr>
          <p:cNvPr id="6" name="Slide Number Placeholder 5">
            <a:extLst>
              <a:ext uri="{FF2B5EF4-FFF2-40B4-BE49-F238E27FC236}">
                <a16:creationId xmlns:a16="http://schemas.microsoft.com/office/drawing/2014/main" id="{BB730E95-9162-1956-4897-1AA052698F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709E4-652E-524A-8D35-CF602AA44AAA}" type="slidenum">
              <a:rPr lang="en-US" smtClean="0"/>
              <a:t>‹#›</a:t>
            </a:fld>
            <a:endParaRPr lang="en-US"/>
          </a:p>
        </p:txBody>
      </p:sp>
      <p:grpSp>
        <p:nvGrpSpPr>
          <p:cNvPr id="5" name="Group 4" hidden="1">
            <a:extLst>
              <a:ext uri="{FF2B5EF4-FFF2-40B4-BE49-F238E27FC236}">
                <a16:creationId xmlns:a16="http://schemas.microsoft.com/office/drawing/2014/main" id="{92FAE72C-82F9-63EA-E047-125229D746DE}"/>
              </a:ext>
            </a:extLst>
          </p:cNvPr>
          <p:cNvGrpSpPr/>
          <p:nvPr userDrawn="1"/>
        </p:nvGrpSpPr>
        <p:grpSpPr>
          <a:xfrm>
            <a:off x="0" y="0"/>
            <a:ext cx="12192000" cy="6858000"/>
            <a:chOff x="0" y="0"/>
            <a:chExt cx="12192000" cy="6858000"/>
          </a:xfrm>
        </p:grpSpPr>
        <p:grpSp>
          <p:nvGrpSpPr>
            <p:cNvPr id="7" name="Group 6" hidden="1">
              <a:extLst>
                <a:ext uri="{FF2B5EF4-FFF2-40B4-BE49-F238E27FC236}">
                  <a16:creationId xmlns:a16="http://schemas.microsoft.com/office/drawing/2014/main" id="{2783FDA6-B880-12D1-F0DF-F65463525311}"/>
                </a:ext>
              </a:extLst>
            </p:cNvPr>
            <p:cNvGrpSpPr/>
            <p:nvPr userDrawn="1"/>
          </p:nvGrpSpPr>
          <p:grpSpPr>
            <a:xfrm>
              <a:off x="0" y="0"/>
              <a:ext cx="12192000" cy="6858000"/>
              <a:chOff x="0" y="0"/>
              <a:chExt cx="5166360" cy="6858000"/>
            </a:xfrm>
            <a:noFill/>
          </p:grpSpPr>
          <p:sp>
            <p:nvSpPr>
              <p:cNvPr id="9" name="Rectangle 8" hidden="1">
                <a:extLst>
                  <a:ext uri="{FF2B5EF4-FFF2-40B4-BE49-F238E27FC236}">
                    <a16:creationId xmlns:a16="http://schemas.microsoft.com/office/drawing/2014/main" id="{F3FB1A56-AC44-3AC8-87A5-872AC4A90ABE}"/>
                  </a:ext>
                </a:extLst>
              </p:cNvPr>
              <p:cNvSpPr/>
              <p:nvPr userDrawn="1"/>
            </p:nvSpPr>
            <p:spPr>
              <a:xfrm>
                <a:off x="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hidden="1">
                <a:extLst>
                  <a:ext uri="{FF2B5EF4-FFF2-40B4-BE49-F238E27FC236}">
                    <a16:creationId xmlns:a16="http://schemas.microsoft.com/office/drawing/2014/main" id="{6E2D1C13-7C92-62FB-45D9-9953EC36A6AD}"/>
                  </a:ext>
                </a:extLst>
              </p:cNvPr>
              <p:cNvSpPr/>
              <p:nvPr userDrawn="1"/>
            </p:nvSpPr>
            <p:spPr>
              <a:xfrm>
                <a:off x="86106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604F73FA-93CA-86AA-4012-1C081C51CA92}"/>
                  </a:ext>
                </a:extLst>
              </p:cNvPr>
              <p:cNvSpPr/>
              <p:nvPr userDrawn="1"/>
            </p:nvSpPr>
            <p:spPr>
              <a:xfrm>
                <a:off x="172212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hidden="1">
                <a:extLst>
                  <a:ext uri="{FF2B5EF4-FFF2-40B4-BE49-F238E27FC236}">
                    <a16:creationId xmlns:a16="http://schemas.microsoft.com/office/drawing/2014/main" id="{E11C4BE9-3395-6EBF-1736-876AE6CA5899}"/>
                  </a:ext>
                </a:extLst>
              </p:cNvPr>
              <p:cNvSpPr/>
              <p:nvPr userDrawn="1"/>
            </p:nvSpPr>
            <p:spPr>
              <a:xfrm>
                <a:off x="258318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hidden="1">
                <a:extLst>
                  <a:ext uri="{FF2B5EF4-FFF2-40B4-BE49-F238E27FC236}">
                    <a16:creationId xmlns:a16="http://schemas.microsoft.com/office/drawing/2014/main" id="{A7429E2A-937D-ABD5-C743-BA1A6F11C542}"/>
                  </a:ext>
                </a:extLst>
              </p:cNvPr>
              <p:cNvSpPr/>
              <p:nvPr userDrawn="1"/>
            </p:nvSpPr>
            <p:spPr>
              <a:xfrm>
                <a:off x="344424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hidden="1">
                <a:extLst>
                  <a:ext uri="{FF2B5EF4-FFF2-40B4-BE49-F238E27FC236}">
                    <a16:creationId xmlns:a16="http://schemas.microsoft.com/office/drawing/2014/main" id="{F814B45D-6D67-5DE1-FAC9-ADD01AD86BA5}"/>
                  </a:ext>
                </a:extLst>
              </p:cNvPr>
              <p:cNvSpPr/>
              <p:nvPr userDrawn="1"/>
            </p:nvSpPr>
            <p:spPr>
              <a:xfrm>
                <a:off x="430530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Frame 7" hidden="1">
              <a:extLst>
                <a:ext uri="{FF2B5EF4-FFF2-40B4-BE49-F238E27FC236}">
                  <a16:creationId xmlns:a16="http://schemas.microsoft.com/office/drawing/2014/main" id="{1DC1DDE1-81D0-FC9A-3287-7D3238A124C9}"/>
                </a:ext>
              </a:extLst>
            </p:cNvPr>
            <p:cNvSpPr/>
            <p:nvPr userDrawn="1"/>
          </p:nvSpPr>
          <p:spPr>
            <a:xfrm>
              <a:off x="0" y="0"/>
              <a:ext cx="12192000" cy="6858000"/>
            </a:xfrm>
            <a:prstGeom prst="frame">
              <a:avLst>
                <a:gd name="adj1" fmla="val 861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5" name="Picture 14">
            <a:extLst>
              <a:ext uri="{FF2B5EF4-FFF2-40B4-BE49-F238E27FC236}">
                <a16:creationId xmlns:a16="http://schemas.microsoft.com/office/drawing/2014/main" id="{21F0CC8E-ACD5-7EAF-0318-14DE89454DA6}"/>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9043538" y="6454056"/>
            <a:ext cx="2543175" cy="457200"/>
          </a:xfrm>
          <a:prstGeom prst="rect">
            <a:avLst/>
          </a:prstGeom>
        </p:spPr>
      </p:pic>
    </p:spTree>
    <p:extLst>
      <p:ext uri="{BB962C8B-B14F-4D97-AF65-F5344CB8AC3E}">
        <p14:creationId xmlns:p14="http://schemas.microsoft.com/office/powerpoint/2010/main" val="1679508059"/>
      </p:ext>
    </p:extLst>
  </p:cSld>
  <p:clrMap bg1="lt1" tx1="dk1" bg2="lt2" tx2="dk2" accent1="accent1" accent2="accent2" accent3="accent3" accent4="accent4" accent5="accent5" accent6="accent6" hlink="hlink" folHlink="folHlink"/>
  <p:sldLayoutIdLst>
    <p:sldLayoutId id="2147483662" r:id="rId1"/>
    <p:sldLayoutId id="2147483794" r:id="rId2"/>
    <p:sldLayoutId id="2147483788" r:id="rId3"/>
    <p:sldLayoutId id="2147483770" r:id="rId4"/>
    <p:sldLayoutId id="2147483789" r:id="rId5"/>
    <p:sldLayoutId id="2147483760" r:id="rId6"/>
    <p:sldLayoutId id="2147483771" r:id="rId7"/>
    <p:sldLayoutId id="2147483782" r:id="rId8"/>
    <p:sldLayoutId id="2147483691" r:id="rId9"/>
    <p:sldLayoutId id="2147483708" r:id="rId10"/>
    <p:sldLayoutId id="2147483709" r:id="rId11"/>
    <p:sldLayoutId id="2147483696" r:id="rId12"/>
    <p:sldLayoutId id="2147483781" r:id="rId13"/>
    <p:sldLayoutId id="2147483795" r:id="rId14"/>
    <p:sldLayoutId id="2147483779" r:id="rId15"/>
    <p:sldLayoutId id="2147483784" r:id="rId16"/>
    <p:sldLayoutId id="2147483673" r:id="rId17"/>
    <p:sldLayoutId id="2147483672" r:id="rId18"/>
    <p:sldLayoutId id="2147483665" r:id="rId19"/>
    <p:sldLayoutId id="2147483751" r:id="rId20"/>
    <p:sldLayoutId id="2147483668" r:id="rId21"/>
    <p:sldLayoutId id="2147483664" r:id="rId22"/>
    <p:sldLayoutId id="2147483675" r:id="rId23"/>
    <p:sldLayoutId id="2147483669" r:id="rId24"/>
    <p:sldLayoutId id="2147483692" r:id="rId25"/>
    <p:sldLayoutId id="2147483753" r:id="rId26"/>
    <p:sldLayoutId id="2147483769" r:id="rId27"/>
    <p:sldLayoutId id="2147483678" r:id="rId28"/>
    <p:sldLayoutId id="2147483680" r:id="rId29"/>
    <p:sldLayoutId id="2147483780" r:id="rId30"/>
    <p:sldLayoutId id="2147483786" r:id="rId31"/>
    <p:sldLayoutId id="2147483775" r:id="rId32"/>
    <p:sldLayoutId id="2147483776" r:id="rId33"/>
    <p:sldLayoutId id="2147483777" r:id="rId34"/>
    <p:sldLayoutId id="2147483778" r:id="rId35"/>
    <p:sldLayoutId id="2147483783" r:id="rId36"/>
    <p:sldLayoutId id="2147483755" r:id="rId37"/>
    <p:sldLayoutId id="2147483768" r:id="rId38"/>
    <p:sldLayoutId id="2147483758" r:id="rId39"/>
    <p:sldLayoutId id="2147483670" r:id="rId40"/>
    <p:sldLayoutId id="2147483671" r:id="rId41"/>
    <p:sldLayoutId id="2147483750" r:id="rId42"/>
  </p:sldLayoutIdLst>
  <p:txStyles>
    <p:titleStyle>
      <a:lvl1pPr algn="l" defTabSz="914400" rtl="0" eaLnBrk="1" latinLnBrk="0" hangingPunct="1">
        <a:lnSpc>
          <a:spcPct val="90000"/>
        </a:lnSpc>
        <a:spcBef>
          <a:spcPct val="0"/>
        </a:spcBef>
        <a:buNone/>
        <a:defRPr sz="4800" kern="1200">
          <a:solidFill>
            <a:schemeClr val="tx1">
              <a:lumMod val="85000"/>
              <a:lumOff val="15000"/>
            </a:schemeClr>
          </a:solidFill>
          <a:latin typeface="+mj-lt"/>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403" userDrawn="1">
          <p15:clr>
            <a:srgbClr val="F26B43"/>
          </p15:clr>
        </p15:guide>
        <p15:guide id="4" pos="7310" userDrawn="1">
          <p15:clr>
            <a:srgbClr val="F26B43"/>
          </p15:clr>
        </p15:guide>
        <p15:guide id="5" pos="370" userDrawn="1">
          <p15:clr>
            <a:srgbClr val="F26B43"/>
          </p15:clr>
        </p15:guide>
        <p15:guide id="6" pos="5110" userDrawn="1">
          <p15:clr>
            <a:srgbClr val="F26B43"/>
          </p15:clr>
        </p15:guide>
        <p15:guide id="7" pos="2570" userDrawn="1">
          <p15:clr>
            <a:srgbClr val="F26B43"/>
          </p15:clr>
        </p15:guide>
        <p15:guide id="8" pos="1277" userDrawn="1">
          <p15:clr>
            <a:srgbClr val="F26B43"/>
          </p15:clr>
        </p15:guide>
        <p15:guide id="9" orient="horz" pos="368" userDrawn="1">
          <p15:clr>
            <a:srgbClr val="F26B43"/>
          </p15:clr>
        </p15:guide>
        <p15:guide id="10" orient="horz" pos="395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A7B8A4-ABCC-D9A5-163D-95AADEB96E20}"/>
              </a:ext>
            </a:extLst>
          </p:cNvPr>
          <p:cNvSpPr/>
          <p:nvPr userDrawn="1"/>
        </p:nvSpPr>
        <p:spPr>
          <a:xfrm>
            <a:off x="11582400" y="0"/>
            <a:ext cx="609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2" name="Title Placeholder 1"/>
          <p:cNvSpPr>
            <a:spLocks noGrp="1"/>
          </p:cNvSpPr>
          <p:nvPr>
            <p:ph type="title"/>
          </p:nvPr>
        </p:nvSpPr>
        <p:spPr>
          <a:xfrm>
            <a:off x="599017" y="583764"/>
            <a:ext cx="10369550" cy="96000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599017" y="1991065"/>
            <a:ext cx="10369550" cy="428317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rot="16200000">
            <a:off x="10053420" y="2182593"/>
            <a:ext cx="3667561" cy="469900"/>
          </a:xfrm>
          <a:prstGeom prst="rect">
            <a:avLst/>
          </a:prstGeom>
        </p:spPr>
        <p:txBody>
          <a:bodyPr vert="horz" lIns="91440" tIns="45720" rIns="91440" bIns="45720" rtlCol="0" anchor="ctr">
            <a:noAutofit/>
          </a:bodyPr>
          <a:lstStyle>
            <a:lvl1pPr algn="r">
              <a:defRPr sz="1400" b="1">
                <a:solidFill>
                  <a:srgbClr val="FFFFFF"/>
                </a:solidFill>
              </a:defRPr>
            </a:lvl1pPr>
          </a:lstStyle>
          <a:p>
            <a:r>
              <a:rPr lang="en-ID"/>
              <a:t>PRESENTATION TITLE</a:t>
            </a:r>
            <a:endParaRPr lang="en-ID" dirty="0"/>
          </a:p>
        </p:txBody>
      </p:sp>
      <p:sp>
        <p:nvSpPr>
          <p:cNvPr id="6" name="Slide Number Placeholder 5"/>
          <p:cNvSpPr>
            <a:spLocks noGrp="1"/>
          </p:cNvSpPr>
          <p:nvPr>
            <p:ph type="sldNum" sz="quarter" idx="4"/>
          </p:nvPr>
        </p:nvSpPr>
        <p:spPr>
          <a:xfrm>
            <a:off x="11652251" y="6274237"/>
            <a:ext cx="469900" cy="447240"/>
          </a:xfrm>
          <a:prstGeom prst="rect">
            <a:avLst/>
          </a:prstGeom>
        </p:spPr>
        <p:txBody>
          <a:bodyPr vert="horz" lIns="91440" tIns="45720" rIns="91440" bIns="45720" rtlCol="0" anchor="ctr"/>
          <a:lstStyle>
            <a:lvl1pPr algn="ctr">
              <a:defRPr sz="1210" b="1">
                <a:solidFill>
                  <a:srgbClr val="FFFFFF"/>
                </a:solidFill>
              </a:defRPr>
            </a:lvl1pPr>
          </a:lstStyle>
          <a:p>
            <a:fld id="{CF6F24BE-8BEB-403A-BDCC-38E201D0662D}" type="slidenum">
              <a:rPr lang="en-ID" smtClean="0"/>
              <a:pPr/>
              <a:t>‹#›</a:t>
            </a:fld>
            <a:endParaRPr lang="en-ID" dirty="0"/>
          </a:p>
        </p:txBody>
      </p:sp>
      <p:grpSp>
        <p:nvGrpSpPr>
          <p:cNvPr id="15" name="Group 14" hidden="1">
            <a:extLst>
              <a:ext uri="{FF2B5EF4-FFF2-40B4-BE49-F238E27FC236}">
                <a16:creationId xmlns:a16="http://schemas.microsoft.com/office/drawing/2014/main" id="{E8A7A7DB-D06A-9E04-647C-935D72423EA4}"/>
              </a:ext>
            </a:extLst>
          </p:cNvPr>
          <p:cNvGrpSpPr/>
          <p:nvPr userDrawn="1"/>
        </p:nvGrpSpPr>
        <p:grpSpPr>
          <a:xfrm>
            <a:off x="0" y="0"/>
            <a:ext cx="12192000" cy="6858000"/>
            <a:chOff x="0" y="0"/>
            <a:chExt cx="12192000" cy="6858000"/>
          </a:xfrm>
        </p:grpSpPr>
        <p:grpSp>
          <p:nvGrpSpPr>
            <p:cNvPr id="13" name="Group 12" hidden="1">
              <a:extLst>
                <a:ext uri="{FF2B5EF4-FFF2-40B4-BE49-F238E27FC236}">
                  <a16:creationId xmlns:a16="http://schemas.microsoft.com/office/drawing/2014/main" id="{E8FFD08A-01F6-92AC-60C1-63A02381F986}"/>
                </a:ext>
              </a:extLst>
            </p:cNvPr>
            <p:cNvGrpSpPr/>
            <p:nvPr userDrawn="1"/>
          </p:nvGrpSpPr>
          <p:grpSpPr>
            <a:xfrm>
              <a:off x="0" y="0"/>
              <a:ext cx="12192000" cy="6858000"/>
              <a:chOff x="0" y="0"/>
              <a:chExt cx="5166360" cy="6858000"/>
            </a:xfrm>
            <a:noFill/>
          </p:grpSpPr>
          <p:sp>
            <p:nvSpPr>
              <p:cNvPr id="4" name="Rectangle 3" hidden="1">
                <a:extLst>
                  <a:ext uri="{FF2B5EF4-FFF2-40B4-BE49-F238E27FC236}">
                    <a16:creationId xmlns:a16="http://schemas.microsoft.com/office/drawing/2014/main" id="{5F55D3C7-0B49-9E34-8A27-779EE266DA3C}"/>
                  </a:ext>
                </a:extLst>
              </p:cNvPr>
              <p:cNvSpPr/>
              <p:nvPr userDrawn="1"/>
            </p:nvSpPr>
            <p:spPr>
              <a:xfrm>
                <a:off x="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hidden="1">
                <a:extLst>
                  <a:ext uri="{FF2B5EF4-FFF2-40B4-BE49-F238E27FC236}">
                    <a16:creationId xmlns:a16="http://schemas.microsoft.com/office/drawing/2014/main" id="{BF486BE4-FC86-7A17-A4A6-656B465283F0}"/>
                  </a:ext>
                </a:extLst>
              </p:cNvPr>
              <p:cNvSpPr/>
              <p:nvPr userDrawn="1"/>
            </p:nvSpPr>
            <p:spPr>
              <a:xfrm>
                <a:off x="86106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hidden="1">
                <a:extLst>
                  <a:ext uri="{FF2B5EF4-FFF2-40B4-BE49-F238E27FC236}">
                    <a16:creationId xmlns:a16="http://schemas.microsoft.com/office/drawing/2014/main" id="{7E4F38FF-D653-05CD-A6EA-59CB41CAF1CD}"/>
                  </a:ext>
                </a:extLst>
              </p:cNvPr>
              <p:cNvSpPr/>
              <p:nvPr userDrawn="1"/>
            </p:nvSpPr>
            <p:spPr>
              <a:xfrm>
                <a:off x="172212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hidden="1">
                <a:extLst>
                  <a:ext uri="{FF2B5EF4-FFF2-40B4-BE49-F238E27FC236}">
                    <a16:creationId xmlns:a16="http://schemas.microsoft.com/office/drawing/2014/main" id="{9D4D2104-6519-B24C-0E03-5652129DD200}"/>
                  </a:ext>
                </a:extLst>
              </p:cNvPr>
              <p:cNvSpPr/>
              <p:nvPr userDrawn="1"/>
            </p:nvSpPr>
            <p:spPr>
              <a:xfrm>
                <a:off x="258318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8C9E0EEF-D486-3DC7-11E1-5C30690FF785}"/>
                  </a:ext>
                </a:extLst>
              </p:cNvPr>
              <p:cNvSpPr/>
              <p:nvPr userDrawn="1"/>
            </p:nvSpPr>
            <p:spPr>
              <a:xfrm>
                <a:off x="344424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hidden="1">
                <a:extLst>
                  <a:ext uri="{FF2B5EF4-FFF2-40B4-BE49-F238E27FC236}">
                    <a16:creationId xmlns:a16="http://schemas.microsoft.com/office/drawing/2014/main" id="{725EB44B-C31D-7964-2966-5A8C1E79BEAD}"/>
                  </a:ext>
                </a:extLst>
              </p:cNvPr>
              <p:cNvSpPr/>
              <p:nvPr userDrawn="1"/>
            </p:nvSpPr>
            <p:spPr>
              <a:xfrm>
                <a:off x="430530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Frame 13" hidden="1">
              <a:extLst>
                <a:ext uri="{FF2B5EF4-FFF2-40B4-BE49-F238E27FC236}">
                  <a16:creationId xmlns:a16="http://schemas.microsoft.com/office/drawing/2014/main" id="{27D769FA-83D3-DE86-7B15-B224F27C25A4}"/>
                </a:ext>
              </a:extLst>
            </p:cNvPr>
            <p:cNvSpPr/>
            <p:nvPr userDrawn="1"/>
          </p:nvSpPr>
          <p:spPr>
            <a:xfrm>
              <a:off x="0" y="0"/>
              <a:ext cx="12192000" cy="6858000"/>
            </a:xfrm>
            <a:prstGeom prst="frame">
              <a:avLst>
                <a:gd name="adj1" fmla="val 861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6" name="Rectangle 15" hidden="1">
            <a:extLst>
              <a:ext uri="{FF2B5EF4-FFF2-40B4-BE49-F238E27FC236}">
                <a16:creationId xmlns:a16="http://schemas.microsoft.com/office/drawing/2014/main" id="{1964F525-AC6D-6C87-37E3-71EC390023C9}"/>
              </a:ext>
            </a:extLst>
          </p:cNvPr>
          <p:cNvSpPr/>
          <p:nvPr userDrawn="1"/>
        </p:nvSpPr>
        <p:spPr>
          <a:xfrm>
            <a:off x="11089640" y="-1057275"/>
            <a:ext cx="36576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176701E7-DA78-11E2-1CBC-BFA01955B12B}"/>
              </a:ext>
            </a:extLst>
          </p:cNvPr>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9039225" y="6400800"/>
            <a:ext cx="2543175" cy="457200"/>
          </a:xfrm>
          <a:prstGeom prst="rect">
            <a:avLst/>
          </a:prstGeom>
        </p:spPr>
      </p:pic>
    </p:spTree>
    <p:extLst>
      <p:ext uri="{BB962C8B-B14F-4D97-AF65-F5344CB8AC3E}">
        <p14:creationId xmlns:p14="http://schemas.microsoft.com/office/powerpoint/2010/main" val="4143850075"/>
      </p:ext>
    </p:extLst>
  </p:cSld>
  <p:clrMap bg1="lt1" tx1="dk1" bg2="lt2" tx2="dk2" accent1="accent1" accent2="accent2" accent3="accent3" accent4="accent4" accent5="accent5" accent6="accent6" hlink="hlink" folHlink="folHlink"/>
  <p:sldLayoutIdLst>
    <p:sldLayoutId id="2147483721" r:id="rId1"/>
    <p:sldLayoutId id="2147483677" r:id="rId2"/>
    <p:sldLayoutId id="2147483724" r:id="rId3"/>
    <p:sldLayoutId id="2147483700" r:id="rId4"/>
    <p:sldLayoutId id="2147483722" r:id="rId5"/>
    <p:sldLayoutId id="2147483723" r:id="rId6"/>
    <p:sldLayoutId id="2147483702" r:id="rId7"/>
    <p:sldLayoutId id="2147483720" r:id="rId8"/>
    <p:sldLayoutId id="2147483707" r:id="rId9"/>
    <p:sldLayoutId id="2147483725" r:id="rId10"/>
    <p:sldLayoutId id="2147483726" r:id="rId11"/>
    <p:sldLayoutId id="2147483714" r:id="rId12"/>
    <p:sldLayoutId id="2147483715" r:id="rId13"/>
    <p:sldLayoutId id="2147483713" r:id="rId14"/>
    <p:sldLayoutId id="2147483727" r:id="rId15"/>
    <p:sldLayoutId id="2147483728" r:id="rId16"/>
    <p:sldLayoutId id="2147483701" r:id="rId17"/>
    <p:sldLayoutId id="2147483679"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710" r:id="rId28"/>
    <p:sldLayoutId id="2147483693" r:id="rId29"/>
    <p:sldLayoutId id="2147483697" r:id="rId30"/>
    <p:sldLayoutId id="2147483698" r:id="rId31"/>
    <p:sldLayoutId id="2147483699" r:id="rId32"/>
    <p:sldLayoutId id="2147483711" r:id="rId33"/>
    <p:sldLayoutId id="2147483712" r:id="rId34"/>
    <p:sldLayoutId id="2147483694" r:id="rId35"/>
    <p:sldLayoutId id="2147483704" r:id="rId36"/>
    <p:sldLayoutId id="2147483705" r:id="rId37"/>
    <p:sldLayoutId id="2147483706" r:id="rId38"/>
    <p:sldLayoutId id="2147483716" r:id="rId39"/>
    <p:sldLayoutId id="2147483717" r:id="rId40"/>
    <p:sldLayoutId id="2147483718" r:id="rId41"/>
    <p:sldLayoutId id="2147483719" r:id="rId42"/>
    <p:sldLayoutId id="2147483703" r:id="rId43"/>
    <p:sldLayoutId id="2147483695" r:id="rId44"/>
    <p:sldLayoutId id="2147483796" r:id="rId45"/>
    <p:sldLayoutId id="2147483797" r:id="rId46"/>
  </p:sldLayoutIdLst>
  <p:hf hd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46" rtl="0" eaLnBrk="1" latinLnBrk="0" hangingPunct="1">
        <a:lnSpc>
          <a:spcPct val="130000"/>
        </a:lnSpc>
        <a:spcBef>
          <a:spcPts val="1000"/>
        </a:spcBef>
        <a:buFont typeface="Arial" panose="020B0604020202020204" pitchFamily="34" charset="0"/>
        <a:buNone/>
        <a:defRPr sz="1200" kern="1200">
          <a:solidFill>
            <a:schemeClr val="tx1">
              <a:lumMod val="85000"/>
              <a:lumOff val="15000"/>
            </a:schemeClr>
          </a:solidFill>
          <a:latin typeface="+mn-lt"/>
          <a:ea typeface="+mn-ea"/>
          <a:cs typeface="+mn-cs"/>
        </a:defRPr>
      </a:lvl1pPr>
      <a:lvl2pPr marL="457223" indent="0" algn="l" defTabSz="914446" rtl="0" eaLnBrk="1" latinLnBrk="0" hangingPunct="1">
        <a:lnSpc>
          <a:spcPct val="130000"/>
        </a:lnSpc>
        <a:spcBef>
          <a:spcPts val="500"/>
        </a:spcBef>
        <a:buFont typeface="Arial" panose="020B0604020202020204" pitchFamily="34" charset="0"/>
        <a:buNone/>
        <a:defRPr sz="933" kern="1200">
          <a:solidFill>
            <a:schemeClr val="tx1">
              <a:lumMod val="85000"/>
              <a:lumOff val="15000"/>
            </a:schemeClr>
          </a:solidFill>
          <a:latin typeface="+mn-lt"/>
          <a:ea typeface="+mn-ea"/>
          <a:cs typeface="+mn-cs"/>
        </a:defRPr>
      </a:lvl2pPr>
      <a:lvl3pPr marL="914446" indent="0" algn="l" defTabSz="914446" rtl="0" eaLnBrk="1" latinLnBrk="0" hangingPunct="1">
        <a:lnSpc>
          <a:spcPct val="130000"/>
        </a:lnSpc>
        <a:spcBef>
          <a:spcPts val="500"/>
        </a:spcBef>
        <a:buFont typeface="Arial" panose="020B0604020202020204" pitchFamily="34" charset="0"/>
        <a:buNone/>
        <a:defRPr sz="800" kern="1200">
          <a:solidFill>
            <a:schemeClr val="tx1">
              <a:lumMod val="85000"/>
              <a:lumOff val="15000"/>
            </a:schemeClr>
          </a:solidFill>
          <a:latin typeface="+mn-lt"/>
          <a:ea typeface="+mn-ea"/>
          <a:cs typeface="+mn-cs"/>
        </a:defRPr>
      </a:lvl3pPr>
      <a:lvl4pPr marL="1371669"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4pPr>
      <a:lvl5pPr marL="1828891"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0" userDrawn="1">
          <p15:clr>
            <a:srgbClr val="F26B43"/>
          </p15:clr>
        </p15:guide>
        <p15:guide id="2" orient="horz" pos="2160" userDrawn="1">
          <p15:clr>
            <a:srgbClr val="F26B43"/>
          </p15:clr>
        </p15:guide>
        <p15:guide id="3" pos="10364">
          <p15:clr>
            <a:srgbClr val="F26B43"/>
          </p15:clr>
        </p15:guide>
        <p15:guide id="4" pos="3840" userDrawn="1">
          <p15:clr>
            <a:srgbClr val="F26B43"/>
          </p15:clr>
        </p15:guide>
        <p15:guide id="5" pos="1277" userDrawn="1">
          <p15:clr>
            <a:srgbClr val="F26B43"/>
          </p15:clr>
        </p15:guide>
        <p15:guide id="6" pos="5110" userDrawn="1">
          <p15:clr>
            <a:srgbClr val="F26B43"/>
          </p15:clr>
        </p15:guide>
        <p15:guide id="7" pos="6403" userDrawn="1">
          <p15:clr>
            <a:srgbClr val="F26B43"/>
          </p15:clr>
        </p15:guide>
        <p15:guide id="8" pos="370" userDrawn="1">
          <p15:clr>
            <a:srgbClr val="F26B43"/>
          </p15:clr>
        </p15:guide>
        <p15:guide id="9" pos="7287" userDrawn="1">
          <p15:clr>
            <a:srgbClr val="F26B43"/>
          </p15:clr>
        </p15:guide>
        <p15:guide id="10" orient="horz" pos="368" userDrawn="1">
          <p15:clr>
            <a:srgbClr val="F26B43"/>
          </p15:clr>
        </p15:guide>
        <p15:guide id="11" orient="horz" pos="3952" userDrawn="1">
          <p15:clr>
            <a:srgbClr val="F26B43"/>
          </p15:clr>
        </p15:guide>
        <p15:guide id="12" pos="7219"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0.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3.jpe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10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1.xml"/><Relationship Id="rId5" Type="http://schemas.openxmlformats.org/officeDocument/2006/relationships/image" Target="../media/image3.jpe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jpe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3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0.xml"/><Relationship Id="rId6" Type="http://schemas.openxmlformats.org/officeDocument/2006/relationships/image" Target="../media/image3.jpe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hyperlink" Target="mailto:matthew@endeavorcomms.com" TargetMode="External"/><Relationship Id="rId2" Type="http://schemas.openxmlformats.org/officeDocument/2006/relationships/image" Target="../media/image3.jpeg"/><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AF23828-CFF5-50CB-DF4D-89D57695704B}"/>
              </a:ext>
            </a:extLst>
          </p:cNvPr>
          <p:cNvSpPr>
            <a:spLocks noGrp="1"/>
          </p:cNvSpPr>
          <p:nvPr>
            <p:ph type="ftr" sz="quarter" idx="11"/>
          </p:nvPr>
        </p:nvSpPr>
        <p:spPr>
          <a:xfrm rot="16200000">
            <a:off x="9806050" y="2165783"/>
            <a:ext cx="4114800" cy="365125"/>
          </a:xfrm>
        </p:spPr>
        <p:txBody>
          <a:bodyPr/>
          <a:lstStyle/>
          <a:p>
            <a:r>
              <a:rPr lang="en-ID" dirty="0"/>
              <a:t>ENDEAVOR COMMUNICATIONS OVERVIEW</a:t>
            </a:r>
          </a:p>
        </p:txBody>
      </p:sp>
      <p:sp>
        <p:nvSpPr>
          <p:cNvPr id="4" name="Text Placeholder 3">
            <a:extLst>
              <a:ext uri="{FF2B5EF4-FFF2-40B4-BE49-F238E27FC236}">
                <a16:creationId xmlns:a16="http://schemas.microsoft.com/office/drawing/2014/main" id="{344423B1-819B-437F-96A1-9236DEDFEBD7}"/>
              </a:ext>
            </a:extLst>
          </p:cNvPr>
          <p:cNvSpPr>
            <a:spLocks noGrp="1"/>
          </p:cNvSpPr>
          <p:nvPr>
            <p:ph type="body" sz="quarter" idx="12"/>
          </p:nvPr>
        </p:nvSpPr>
        <p:spPr>
          <a:xfrm>
            <a:off x="234411" y="887863"/>
            <a:ext cx="5508625" cy="1282063"/>
          </a:xfrm>
        </p:spPr>
        <p:txBody>
          <a:bodyPr/>
          <a:lstStyle/>
          <a:p>
            <a:r>
              <a:rPr lang="en-US" dirty="0"/>
              <a:t>NAME: Matt Yemma, Founder
DATE: MAY - 2025</a:t>
            </a:r>
          </a:p>
        </p:txBody>
      </p:sp>
      <p:pic>
        <p:nvPicPr>
          <p:cNvPr id="5" name="Picture 4" descr="A logo with blue dots&#10;&#10;AI-generated content may be incorrect.">
            <a:extLst>
              <a:ext uri="{FF2B5EF4-FFF2-40B4-BE49-F238E27FC236}">
                <a16:creationId xmlns:a16="http://schemas.microsoft.com/office/drawing/2014/main" id="{CCDBF92E-54AE-B367-6B26-CB02A687D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132" y="1818313"/>
            <a:ext cx="6125807" cy="3547919"/>
          </a:xfrm>
          <a:prstGeom prst="rect">
            <a:avLst/>
          </a:prstGeom>
        </p:spPr>
      </p:pic>
      <p:pic>
        <p:nvPicPr>
          <p:cNvPr id="7" name="Picture 6">
            <a:extLst>
              <a:ext uri="{FF2B5EF4-FFF2-40B4-BE49-F238E27FC236}">
                <a16:creationId xmlns:a16="http://schemas.microsoft.com/office/drawing/2014/main" id="{9E15356E-F892-06DE-E2C4-DA59654E2912}"/>
              </a:ext>
            </a:extLst>
          </p:cNvPr>
          <p:cNvPicPr/>
          <p:nvPr/>
        </p:nvPicPr>
        <p:blipFill rotWithShape="1">
          <a:blip r:embed="rId3" cstate="print">
            <a:extLst>
              <a:ext uri="{28A0092B-C50C-407E-A947-70E740481C1C}">
                <a14:useLocalDpi xmlns:a14="http://schemas.microsoft.com/office/drawing/2010/main" val="0"/>
              </a:ext>
            </a:extLst>
          </a:blip>
          <a:srcRect r="1365"/>
          <a:stretch/>
        </p:blipFill>
        <p:spPr>
          <a:xfrm>
            <a:off x="5226267" y="5635966"/>
            <a:ext cx="6313409" cy="1218565"/>
          </a:xfrm>
          <a:prstGeom prst="rect">
            <a:avLst/>
          </a:prstGeom>
        </p:spPr>
      </p:pic>
    </p:spTree>
    <p:extLst>
      <p:ext uri="{BB962C8B-B14F-4D97-AF65-F5344CB8AC3E}">
        <p14:creationId xmlns:p14="http://schemas.microsoft.com/office/powerpoint/2010/main" val="392977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CDDE-DDBB-F3C0-7C66-E48763E7363A}"/>
              </a:ext>
            </a:extLst>
          </p:cNvPr>
          <p:cNvSpPr>
            <a:spLocks noGrp="1"/>
          </p:cNvSpPr>
          <p:nvPr>
            <p:ph type="title"/>
          </p:nvPr>
        </p:nvSpPr>
        <p:spPr>
          <a:xfrm>
            <a:off x="59964" y="-459218"/>
            <a:ext cx="5139174" cy="2020734"/>
          </a:xfrm>
        </p:spPr>
        <p:txBody>
          <a:bodyPr/>
          <a:lstStyle/>
          <a:p>
            <a:r>
              <a:rPr lang="en-US" dirty="0"/>
              <a:t>WHO WE ARE</a:t>
            </a:r>
          </a:p>
        </p:txBody>
      </p:sp>
      <p:sp>
        <p:nvSpPr>
          <p:cNvPr id="3" name="Footer Placeholder 2">
            <a:extLst>
              <a:ext uri="{FF2B5EF4-FFF2-40B4-BE49-F238E27FC236}">
                <a16:creationId xmlns:a16="http://schemas.microsoft.com/office/drawing/2014/main" id="{207BC30D-D968-6ACF-CBDF-70D8980D0DD0}"/>
              </a:ext>
            </a:extLst>
          </p:cNvPr>
          <p:cNvSpPr>
            <a:spLocks noGrp="1"/>
          </p:cNvSpPr>
          <p:nvPr>
            <p:ph type="ftr" sz="quarter" idx="10"/>
          </p:nvPr>
        </p:nvSpPr>
        <p:spPr/>
        <p:txBody>
          <a:bodyPr/>
          <a:lstStyle/>
          <a:p>
            <a:r>
              <a:rPr lang="en-ID" dirty="0"/>
              <a:t>ENDEAVOR COMMUNICATIONS OVERVIEW</a:t>
            </a:r>
          </a:p>
        </p:txBody>
      </p:sp>
      <p:sp>
        <p:nvSpPr>
          <p:cNvPr id="4" name="Slide Number Placeholder 3">
            <a:extLst>
              <a:ext uri="{FF2B5EF4-FFF2-40B4-BE49-F238E27FC236}">
                <a16:creationId xmlns:a16="http://schemas.microsoft.com/office/drawing/2014/main" id="{37892322-2A03-630B-3629-4FB65CE67CD1}"/>
              </a:ext>
            </a:extLst>
          </p:cNvPr>
          <p:cNvSpPr>
            <a:spLocks noGrp="1"/>
          </p:cNvSpPr>
          <p:nvPr>
            <p:ph type="sldNum" sz="quarter" idx="11"/>
          </p:nvPr>
        </p:nvSpPr>
        <p:spPr/>
        <p:txBody>
          <a:bodyPr/>
          <a:lstStyle/>
          <a:p>
            <a:fld id="{CF6F24BE-8BEB-403A-BDCC-38E201D0662D}" type="slidenum">
              <a:rPr lang="en-ID" smtClean="0"/>
              <a:pPr/>
              <a:t>2</a:t>
            </a:fld>
            <a:endParaRPr lang="en-ID" dirty="0"/>
          </a:p>
        </p:txBody>
      </p:sp>
      <p:pic>
        <p:nvPicPr>
          <p:cNvPr id="8" name="Picture Placeholder 7">
            <a:extLst>
              <a:ext uri="{FF2B5EF4-FFF2-40B4-BE49-F238E27FC236}">
                <a16:creationId xmlns:a16="http://schemas.microsoft.com/office/drawing/2014/main" id="{8E12B641-6411-F09F-587F-118E59F6A4B0}"/>
              </a:ext>
            </a:extLst>
          </p:cNvPr>
          <p:cNvPicPr>
            <a:picLocks noGrp="1" noChangeAspect="1"/>
          </p:cNvPicPr>
          <p:nvPr>
            <p:ph type="pic" sz="quarter" idx="12"/>
          </p:nvPr>
        </p:nvPicPr>
        <p:blipFill>
          <a:blip r:embed="rId2"/>
          <a:srcRect l="17840" r="17840"/>
          <a:stretch>
            <a:fillRect/>
          </a:stretch>
        </p:blipFill>
        <p:spPr/>
      </p:pic>
      <p:sp>
        <p:nvSpPr>
          <p:cNvPr id="6" name="Text Placeholder 5">
            <a:extLst>
              <a:ext uri="{FF2B5EF4-FFF2-40B4-BE49-F238E27FC236}">
                <a16:creationId xmlns:a16="http://schemas.microsoft.com/office/drawing/2014/main" id="{BEF3D2FC-8B76-CA8E-05FF-1D16074CCA28}"/>
              </a:ext>
            </a:extLst>
          </p:cNvPr>
          <p:cNvSpPr>
            <a:spLocks noGrp="1"/>
          </p:cNvSpPr>
          <p:nvPr>
            <p:ph type="body" sz="quarter" idx="13"/>
          </p:nvPr>
        </p:nvSpPr>
        <p:spPr>
          <a:xfrm>
            <a:off x="94891" y="2057368"/>
            <a:ext cx="5272756" cy="3844667"/>
          </a:xfrm>
        </p:spPr>
        <p:txBody>
          <a:bodyPr/>
          <a:lstStyle/>
          <a:p>
            <a:r>
              <a:rPr lang="en-US" dirty="0">
                <a:latin typeface="Arial" panose="020B0604020202020204" pitchFamily="34" charset="0"/>
                <a:cs typeface="Arial" panose="020B0604020202020204" pitchFamily="34" charset="0"/>
              </a:rPr>
              <a:t>Endeavor Communications is an independent marketing communications firm that provides innovative and impactful solutions to private and public clients in global capital markets, legal, alternative and traditional asset management, fintech, climate/ESG, Blockchain/crypto, and financial and professional services. </a:t>
            </a:r>
          </a:p>
          <a:p>
            <a:endParaRPr lang="en-US" dirty="0"/>
          </a:p>
          <a:p>
            <a:r>
              <a:rPr lang="en-US" dirty="0">
                <a:latin typeface="Arial" panose="020B0604020202020204" pitchFamily="34" charset="0"/>
                <a:cs typeface="Arial" panose="020B0604020202020204" pitchFamily="34" charset="0"/>
              </a:rPr>
              <a:t>Endeavor offers a mix of public relations strategy, media relations, and content development &amp; writing. </a:t>
            </a:r>
          </a:p>
          <a:p>
            <a:endParaRPr lang="en-US" dirty="0"/>
          </a:p>
          <a:p>
            <a:r>
              <a:rPr lang="en-US" dirty="0">
                <a:latin typeface="Arial" panose="020B0604020202020204" pitchFamily="34" charset="0"/>
                <a:cs typeface="Arial" panose="020B0604020202020204" pitchFamily="34" charset="0"/>
              </a:rPr>
              <a:t>Endeavor Communications provides integrated and strategic communications from program strategy through execution. We put our clients first and measure our performance based on our client's success.  </a:t>
            </a:r>
          </a:p>
        </p:txBody>
      </p:sp>
      <p:pic>
        <p:nvPicPr>
          <p:cNvPr id="9" name="Picture 8">
            <a:extLst>
              <a:ext uri="{FF2B5EF4-FFF2-40B4-BE49-F238E27FC236}">
                <a16:creationId xmlns:a16="http://schemas.microsoft.com/office/drawing/2014/main" id="{F740C37E-6EBC-FDF6-55C3-2BA874C35846}"/>
              </a:ext>
            </a:extLst>
          </p:cNvPr>
          <p:cNvPicPr/>
          <p:nvPr/>
        </p:nvPicPr>
        <p:blipFill rotWithShape="1">
          <a:blip r:embed="rId3" cstate="print">
            <a:extLst>
              <a:ext uri="{28A0092B-C50C-407E-A947-70E740481C1C}">
                <a14:useLocalDpi xmlns:a14="http://schemas.microsoft.com/office/drawing/2010/main" val="0"/>
              </a:ext>
            </a:extLst>
          </a:blip>
          <a:srcRect r="1365"/>
          <a:stretch/>
        </p:blipFill>
        <p:spPr>
          <a:xfrm>
            <a:off x="5664530" y="5700156"/>
            <a:ext cx="5917869" cy="1157844"/>
          </a:xfrm>
          <a:prstGeom prst="rect">
            <a:avLst/>
          </a:prstGeom>
        </p:spPr>
      </p:pic>
    </p:spTree>
    <p:extLst>
      <p:ext uri="{BB962C8B-B14F-4D97-AF65-F5344CB8AC3E}">
        <p14:creationId xmlns:p14="http://schemas.microsoft.com/office/powerpoint/2010/main" val="234892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361450" y="455754"/>
            <a:ext cx="10369550" cy="708399"/>
          </a:xfrm>
          <a:prstGeom prst="rect">
            <a:avLst/>
          </a:prstGeom>
          <a:noFill/>
          <a:ln/>
        </p:spPr>
        <p:txBody>
          <a:bodyPr wrap="square" rtlCol="0" anchor="t" anchorCtr="0"/>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4400" dirty="0">
                <a:latin typeface="Arial Black"/>
                <a:cs typeface="Arial Black"/>
              </a:rPr>
              <a:t>SERVICES</a:t>
            </a:r>
          </a:p>
        </p:txBody>
      </p:sp>
      <p:sp>
        <p:nvSpPr>
          <p:cNvPr id="4" name="Shape 1"/>
          <p:cNvSpPr/>
          <p:nvPr/>
        </p:nvSpPr>
        <p:spPr>
          <a:xfrm>
            <a:off x="1219200" y="1219200"/>
            <a:ext cx="1219200" cy="1219200"/>
          </a:xfrm>
          <a:prstGeom prst="line">
            <a:avLst/>
          </a:prstGeom>
          <a:noFill/>
          <a:ln/>
        </p:spPr>
        <p:txBody>
          <a:bodyPr/>
          <a:lstStyle/>
          <a:p>
            <a:endParaRPr lang="en-US"/>
          </a:p>
        </p:txBody>
      </p:sp>
      <p:sp>
        <p:nvSpPr>
          <p:cNvPr id="5" name="Text 2"/>
          <p:cNvSpPr/>
          <p:nvPr/>
        </p:nvSpPr>
        <p:spPr>
          <a:xfrm>
            <a:off x="361450" y="1391698"/>
            <a:ext cx="9851773" cy="665268"/>
          </a:xfrm>
          <a:prstGeom prst="rect">
            <a:avLst/>
          </a:prstGeom>
          <a:noFill/>
          <a:ln/>
        </p:spPr>
        <p:txBody>
          <a:bodyPr wrap="square"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1600" dirty="0">
                <a:latin typeface="Arial" panose="020B0604020202020204" pitchFamily="34" charset="0"/>
                <a:cs typeface="Arial" panose="020B0604020202020204" pitchFamily="34" charset="0"/>
              </a:rPr>
              <a:t>Endeavor Communications offers a diverse range of services to meet the needs of clients in various industries. These services encompass strategic planning, coordinated execution, to results oriented measurement.  </a:t>
            </a:r>
          </a:p>
        </p:txBody>
      </p:sp>
      <p:sp>
        <p:nvSpPr>
          <p:cNvPr id="25" name="Slide Number Placeholder 0"/>
          <p:cNvSpPr>
            <a:spLocks noGrp="1"/>
          </p:cNvSpPr>
          <p:nvPr>
            <p:ph type="sldNum" sz="quarter" idx="4294967295"/>
          </p:nvPr>
        </p:nvSpPr>
        <p:spPr>
          <a:xfrm>
            <a:off x="11652251" y="6274237"/>
            <a:ext cx="469900" cy="447240"/>
          </a:xfrm>
          <a:prstGeom prst="rect">
            <a:avLst/>
          </a:prstGeom>
          <a:extLst>
            <a:ext uri="{C572A759-6A51-4108-AA02-DFA0A04FC94B}">
              <ma14:wrappingTextBoxFlag xmlns:ma14="http://schemas.microsoft.com/office/mac/drawingml/2011/main" xmlns="" val="0"/>
            </a:ext>
          </a:extLst>
        </p:spPr>
        <p:txBody>
          <a:bodyPr anchor="ctr" anchorCtr="0"/>
          <a:lstStyle>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algn="ctr"/>
            <a:fld id="{F7021451-1387-4CA6-816F-3879F97B5CBC}" type="slidenum">
              <a:rPr lang="en-US" sz="1210">
                <a:solidFill>
                  <a:srgbClr val="FFFFFF"/>
                </a:solidFill>
                <a:latin typeface="Calibri"/>
                <a:cs typeface="Calibri"/>
              </a:rPr>
              <a:pPr algn="ctr"/>
              <a:t>3</a:t>
            </a:fld>
            <a:endParaRPr lang="en-US" sz="1210">
              <a:solidFill>
                <a:srgbClr val="FFFFFF"/>
              </a:solidFill>
              <a:latin typeface="Calibri"/>
              <a:cs typeface="Calibri"/>
            </a:endParaRPr>
          </a:p>
        </p:txBody>
      </p:sp>
      <p:sp>
        <p:nvSpPr>
          <p:cNvPr id="6" name="object 4">
            <a:extLst>
              <a:ext uri="{FF2B5EF4-FFF2-40B4-BE49-F238E27FC236}">
                <a16:creationId xmlns:a16="http://schemas.microsoft.com/office/drawing/2014/main" id="{7AAA3419-B39C-9367-D428-C04D306754FB}"/>
              </a:ext>
            </a:extLst>
          </p:cNvPr>
          <p:cNvSpPr txBox="1"/>
          <p:nvPr/>
        </p:nvSpPr>
        <p:spPr>
          <a:xfrm>
            <a:off x="943573" y="2284511"/>
            <a:ext cx="3883662" cy="2228815"/>
          </a:xfrm>
          <a:prstGeom prst="rect">
            <a:avLst/>
          </a:prstGeom>
        </p:spPr>
        <p:txBody>
          <a:bodyPr vert="horz" wrap="square" lIns="0" tIns="12700" rIns="0" bIns="0" rtlCol="0">
            <a:spAutoFit/>
          </a:bodyPr>
          <a:lstStyle/>
          <a:p>
            <a:pPr marL="285750" lvl="0" indent="-285750">
              <a:buFont typeface="Arial" panose="020B0604020202020204" pitchFamily="34" charset="0"/>
              <a:buChar char="•"/>
            </a:pPr>
            <a:r>
              <a:rPr lang="en-US" dirty="0"/>
              <a:t>Communications Strategy </a:t>
            </a:r>
          </a:p>
          <a:p>
            <a:pPr marL="285750" lvl="0" indent="-285750">
              <a:buFont typeface="Arial" panose="020B0604020202020204" pitchFamily="34" charset="0"/>
              <a:buChar char="•"/>
            </a:pPr>
            <a:r>
              <a:rPr lang="en-US" dirty="0"/>
              <a:t>Content Development</a:t>
            </a:r>
          </a:p>
          <a:p>
            <a:pPr marL="285750" lvl="0" indent="-285750">
              <a:buFont typeface="Arial" panose="020B0604020202020204" pitchFamily="34" charset="0"/>
              <a:buChar char="•"/>
            </a:pPr>
            <a:r>
              <a:rPr lang="en-US" dirty="0"/>
              <a:t>Content Marketing</a:t>
            </a:r>
          </a:p>
          <a:p>
            <a:pPr marL="285750" lvl="0" indent="-285750">
              <a:buFont typeface="Arial" panose="020B0604020202020204" pitchFamily="34" charset="0"/>
              <a:buChar char="•"/>
            </a:pPr>
            <a:r>
              <a:rPr lang="en-US" dirty="0"/>
              <a:t>Expert Sourcing </a:t>
            </a:r>
          </a:p>
          <a:p>
            <a:pPr marL="285750" lvl="0" indent="-285750">
              <a:buFont typeface="Arial" panose="020B0604020202020204" pitchFamily="34" charset="0"/>
              <a:buChar char="•"/>
            </a:pPr>
            <a:r>
              <a:rPr lang="en-US" dirty="0"/>
              <a:t>Media Relations</a:t>
            </a:r>
          </a:p>
          <a:p>
            <a:pPr marL="285750" lvl="0" indent="-285750">
              <a:buFont typeface="Arial" panose="020B0604020202020204" pitchFamily="34" charset="0"/>
              <a:buChar char="•"/>
            </a:pPr>
            <a:r>
              <a:rPr lang="en-US" dirty="0"/>
              <a:t>Media Training</a:t>
            </a:r>
          </a:p>
          <a:p>
            <a:pPr marL="285750" lvl="0" indent="-285750">
              <a:buFont typeface="Arial" panose="020B0604020202020204" pitchFamily="34" charset="0"/>
              <a:buChar char="•"/>
            </a:pPr>
            <a:r>
              <a:rPr lang="en-US" dirty="0"/>
              <a:t>Thought Leadership Programs</a:t>
            </a:r>
          </a:p>
          <a:p>
            <a:pPr marL="285750" lvl="0" indent="-285750">
              <a:buFont typeface="Arial" panose="020B0604020202020204" pitchFamily="34" charset="0"/>
              <a:buChar char="•"/>
            </a:pPr>
            <a:r>
              <a:rPr lang="en-US" dirty="0"/>
              <a:t>Transaction Support</a:t>
            </a:r>
          </a:p>
        </p:txBody>
      </p:sp>
      <p:sp>
        <p:nvSpPr>
          <p:cNvPr id="7" name="object 5">
            <a:extLst>
              <a:ext uri="{FF2B5EF4-FFF2-40B4-BE49-F238E27FC236}">
                <a16:creationId xmlns:a16="http://schemas.microsoft.com/office/drawing/2014/main" id="{B79069E1-47AD-6F45-1B76-306C6B200882}"/>
              </a:ext>
            </a:extLst>
          </p:cNvPr>
          <p:cNvSpPr txBox="1"/>
          <p:nvPr/>
        </p:nvSpPr>
        <p:spPr>
          <a:xfrm>
            <a:off x="5287337" y="2284511"/>
            <a:ext cx="4366895" cy="2505814"/>
          </a:xfrm>
          <a:prstGeom prst="rect">
            <a:avLst/>
          </a:prstGeom>
        </p:spPr>
        <p:txBody>
          <a:bodyPr vert="horz" wrap="square" lIns="0" tIns="12700" rIns="0" bIns="0" rtlCol="0">
            <a:spAutoFit/>
          </a:bodyPr>
          <a:lstStyle/>
          <a:p>
            <a:pPr marL="285750" lvl="0" indent="-285750">
              <a:buFont typeface="Arial" panose="020B0604020202020204" pitchFamily="34" charset="0"/>
              <a:buChar char="•"/>
            </a:pPr>
            <a:r>
              <a:rPr lang="en-US" dirty="0"/>
              <a:t>Crisis Communications</a:t>
            </a:r>
          </a:p>
          <a:p>
            <a:pPr marL="285750" lvl="0" indent="-285750">
              <a:buFont typeface="Arial" panose="020B0604020202020204" pitchFamily="34" charset="0"/>
              <a:buChar char="•"/>
            </a:pPr>
            <a:r>
              <a:rPr lang="en-US" dirty="0"/>
              <a:t>Digital Strategy</a:t>
            </a:r>
          </a:p>
          <a:p>
            <a:pPr marL="285750" lvl="0" indent="-285750">
              <a:buFont typeface="Arial" panose="020B0604020202020204" pitchFamily="34" charset="0"/>
              <a:buChar char="•"/>
            </a:pPr>
            <a:r>
              <a:rPr lang="en-US" dirty="0"/>
              <a:t>Issues Advocacy</a:t>
            </a:r>
          </a:p>
          <a:p>
            <a:pPr marL="285750" lvl="0" indent="-285750">
              <a:buFont typeface="Arial" panose="020B0604020202020204" pitchFamily="34" charset="0"/>
              <a:buChar char="•"/>
            </a:pPr>
            <a:r>
              <a:rPr lang="en-US" dirty="0"/>
              <a:t>Launches; Fund Launches, Company Launches </a:t>
            </a:r>
          </a:p>
          <a:p>
            <a:pPr marL="285750" lvl="0" indent="-285750">
              <a:buFont typeface="Arial" panose="020B0604020202020204" pitchFamily="34" charset="0"/>
              <a:buChar char="•"/>
            </a:pPr>
            <a:r>
              <a:rPr lang="en-US" dirty="0"/>
              <a:t>Media Events</a:t>
            </a:r>
          </a:p>
          <a:p>
            <a:pPr marL="285750" lvl="0" indent="-285750">
              <a:buFont typeface="Arial" panose="020B0604020202020204" pitchFamily="34" charset="0"/>
              <a:buChar char="•"/>
            </a:pPr>
            <a:r>
              <a:rPr lang="en-US" dirty="0"/>
              <a:t>Media Research &amp; Audits</a:t>
            </a:r>
          </a:p>
          <a:p>
            <a:pPr marL="285750" indent="-285750">
              <a:buFont typeface="Arial" panose="020B0604020202020204" pitchFamily="34" charset="0"/>
              <a:buChar char="•"/>
            </a:pPr>
            <a:r>
              <a:rPr lang="en-US" dirty="0"/>
              <a:t>Program Evaluation &amp; Analysis</a:t>
            </a:r>
          </a:p>
          <a:p>
            <a:pPr marL="285750" lvl="0" indent="-285750">
              <a:buFont typeface="Arial" panose="020B0604020202020204" pitchFamily="34" charset="0"/>
              <a:buChar char="•"/>
            </a:pPr>
            <a:r>
              <a:rPr lang="en-US" dirty="0"/>
              <a:t>Social Media Strategies</a:t>
            </a:r>
          </a:p>
        </p:txBody>
      </p:sp>
      <p:pic>
        <p:nvPicPr>
          <p:cNvPr id="8" name="Picture 7">
            <a:extLst>
              <a:ext uri="{FF2B5EF4-FFF2-40B4-BE49-F238E27FC236}">
                <a16:creationId xmlns:a16="http://schemas.microsoft.com/office/drawing/2014/main" id="{58CA0D93-1DCE-E1E2-6C6C-735BCDF22C96}"/>
              </a:ext>
            </a:extLst>
          </p:cNvPr>
          <p:cNvPicPr/>
          <p:nvPr/>
        </p:nvPicPr>
        <p:blipFill rotWithShape="1">
          <a:blip r:embed="rId3" cstate="print">
            <a:extLst>
              <a:ext uri="{28A0092B-C50C-407E-A947-70E740481C1C}">
                <a14:useLocalDpi xmlns:a14="http://schemas.microsoft.com/office/drawing/2010/main" val="0"/>
              </a:ext>
            </a:extLst>
          </a:blip>
          <a:srcRect r="1365"/>
          <a:stretch/>
        </p:blipFill>
        <p:spPr>
          <a:xfrm>
            <a:off x="5164003" y="5588384"/>
            <a:ext cx="6313409" cy="1218565"/>
          </a:xfrm>
          <a:prstGeom prst="rect">
            <a:avLst/>
          </a:prstGeom>
        </p:spPr>
      </p:pic>
      <p:sp>
        <p:nvSpPr>
          <p:cNvPr id="9" name="TextBox 8">
            <a:extLst>
              <a:ext uri="{FF2B5EF4-FFF2-40B4-BE49-F238E27FC236}">
                <a16:creationId xmlns:a16="http://schemas.microsoft.com/office/drawing/2014/main" id="{EDC969D3-6BA8-9B9C-19E9-97A466F1BF53}"/>
              </a:ext>
            </a:extLst>
          </p:cNvPr>
          <p:cNvSpPr txBox="1"/>
          <p:nvPr/>
        </p:nvSpPr>
        <p:spPr>
          <a:xfrm rot="16200000">
            <a:off x="8838213" y="656064"/>
            <a:ext cx="6097978" cy="307777"/>
          </a:xfrm>
          <a:prstGeom prst="rect">
            <a:avLst/>
          </a:prstGeom>
          <a:noFill/>
        </p:spPr>
        <p:txBody>
          <a:bodyPr wrap="square">
            <a:spAutoFit/>
          </a:bodyPr>
          <a:lstStyle/>
          <a:p>
            <a:r>
              <a:rPr lang="en-ID" sz="1400" dirty="0">
                <a:solidFill>
                  <a:schemeClr val="bg1"/>
                </a:solidFill>
              </a:rPr>
              <a:t>ENDEAVOR COMMUNICATIONS OVERVIEW</a:t>
            </a:r>
          </a:p>
        </p:txBody>
      </p:sp>
    </p:spTree>
    <p:extLst>
      <p:ext uri="{BB962C8B-B14F-4D97-AF65-F5344CB8AC3E}">
        <p14:creationId xmlns:p14="http://schemas.microsoft.com/office/powerpoint/2010/main" val="354147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CE4F-F238-6158-A9CE-E8F38E59A802}"/>
              </a:ext>
            </a:extLst>
          </p:cNvPr>
          <p:cNvSpPr>
            <a:spLocks noGrp="1"/>
          </p:cNvSpPr>
          <p:nvPr>
            <p:ph type="title"/>
          </p:nvPr>
        </p:nvSpPr>
        <p:spPr>
          <a:xfrm>
            <a:off x="-128243" y="279399"/>
            <a:ext cx="7536208" cy="1324114"/>
          </a:xfrm>
        </p:spPr>
        <p:txBody>
          <a:bodyPr/>
          <a:lstStyle/>
          <a:p>
            <a:r>
              <a:rPr lang="en-US" dirty="0"/>
              <a:t>CLIENT EXPERIENCE</a:t>
            </a:r>
          </a:p>
        </p:txBody>
      </p:sp>
      <p:sp>
        <p:nvSpPr>
          <p:cNvPr id="3" name="Footer Placeholder 2">
            <a:extLst>
              <a:ext uri="{FF2B5EF4-FFF2-40B4-BE49-F238E27FC236}">
                <a16:creationId xmlns:a16="http://schemas.microsoft.com/office/drawing/2014/main" id="{0C0826CD-884F-5065-1C69-3AE756F45612}"/>
              </a:ext>
            </a:extLst>
          </p:cNvPr>
          <p:cNvSpPr>
            <a:spLocks noGrp="1"/>
          </p:cNvSpPr>
          <p:nvPr>
            <p:ph type="ftr" sz="quarter" idx="10"/>
          </p:nvPr>
        </p:nvSpPr>
        <p:spPr/>
        <p:txBody>
          <a:bodyPr/>
          <a:lstStyle/>
          <a:p>
            <a:r>
              <a:rPr lang="en-ID" dirty="0"/>
              <a:t>ENDEAVOR COMMUNICATIONS OVERVIEW</a:t>
            </a:r>
          </a:p>
        </p:txBody>
      </p:sp>
      <p:sp>
        <p:nvSpPr>
          <p:cNvPr id="4" name="Slide Number Placeholder 3">
            <a:extLst>
              <a:ext uri="{FF2B5EF4-FFF2-40B4-BE49-F238E27FC236}">
                <a16:creationId xmlns:a16="http://schemas.microsoft.com/office/drawing/2014/main" id="{D6DA709D-AC13-4E59-B151-82C019541B7B}"/>
              </a:ext>
            </a:extLst>
          </p:cNvPr>
          <p:cNvSpPr>
            <a:spLocks noGrp="1"/>
          </p:cNvSpPr>
          <p:nvPr>
            <p:ph type="sldNum" sz="quarter" idx="11"/>
          </p:nvPr>
        </p:nvSpPr>
        <p:spPr/>
        <p:txBody>
          <a:bodyPr/>
          <a:lstStyle/>
          <a:p>
            <a:fld id="{CF6F24BE-8BEB-403A-BDCC-38E201D0662D}" type="slidenum">
              <a:rPr lang="en-ID" smtClean="0"/>
              <a:pPr/>
              <a:t>4</a:t>
            </a:fld>
            <a:endParaRPr lang="en-ID" dirty="0"/>
          </a:p>
        </p:txBody>
      </p:sp>
      <p:graphicFrame>
        <p:nvGraphicFramePr>
          <p:cNvPr id="16" name="Table 15">
            <a:extLst>
              <a:ext uri="{FF2B5EF4-FFF2-40B4-BE49-F238E27FC236}">
                <a16:creationId xmlns:a16="http://schemas.microsoft.com/office/drawing/2014/main" id="{FD632CB7-048D-C49F-D515-5549D9BCE913}"/>
              </a:ext>
            </a:extLst>
          </p:cNvPr>
          <p:cNvGraphicFramePr>
            <a:graphicFrameLocks noGrp="1"/>
          </p:cNvGraphicFramePr>
          <p:nvPr>
            <p:extLst>
              <p:ext uri="{D42A27DB-BD31-4B8C-83A1-F6EECF244321}">
                <p14:modId xmlns:p14="http://schemas.microsoft.com/office/powerpoint/2010/main" val="3788377031"/>
              </p:ext>
            </p:extLst>
          </p:nvPr>
        </p:nvGraphicFramePr>
        <p:xfrm>
          <a:off x="1486231" y="1736891"/>
          <a:ext cx="8122972" cy="3735594"/>
        </p:xfrm>
        <a:graphic>
          <a:graphicData uri="http://schemas.openxmlformats.org/drawingml/2006/table">
            <a:tbl>
              <a:tblPr/>
              <a:tblGrid>
                <a:gridCol w="1624594">
                  <a:extLst>
                    <a:ext uri="{9D8B030D-6E8A-4147-A177-3AD203B41FA5}">
                      <a16:colId xmlns:a16="http://schemas.microsoft.com/office/drawing/2014/main" val="391141923"/>
                    </a:ext>
                  </a:extLst>
                </a:gridCol>
                <a:gridCol w="1624595">
                  <a:extLst>
                    <a:ext uri="{9D8B030D-6E8A-4147-A177-3AD203B41FA5}">
                      <a16:colId xmlns:a16="http://schemas.microsoft.com/office/drawing/2014/main" val="1898117181"/>
                    </a:ext>
                  </a:extLst>
                </a:gridCol>
                <a:gridCol w="1624594">
                  <a:extLst>
                    <a:ext uri="{9D8B030D-6E8A-4147-A177-3AD203B41FA5}">
                      <a16:colId xmlns:a16="http://schemas.microsoft.com/office/drawing/2014/main" val="2490140852"/>
                    </a:ext>
                  </a:extLst>
                </a:gridCol>
                <a:gridCol w="1624595">
                  <a:extLst>
                    <a:ext uri="{9D8B030D-6E8A-4147-A177-3AD203B41FA5}">
                      <a16:colId xmlns:a16="http://schemas.microsoft.com/office/drawing/2014/main" val="910671117"/>
                    </a:ext>
                  </a:extLst>
                </a:gridCol>
                <a:gridCol w="1624594">
                  <a:extLst>
                    <a:ext uri="{9D8B030D-6E8A-4147-A177-3AD203B41FA5}">
                      <a16:colId xmlns:a16="http://schemas.microsoft.com/office/drawing/2014/main" val="1207160097"/>
                    </a:ext>
                  </a:extLst>
                </a:gridCol>
              </a:tblGrid>
              <a:tr h="1245198">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4373364"/>
                  </a:ext>
                </a:extLst>
              </a:tr>
              <a:tr h="1245198">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5944904"/>
                  </a:ext>
                </a:extLst>
              </a:tr>
              <a:tr h="1245198">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11354"/>
                  </a:ext>
                </a:extLst>
              </a:tr>
            </a:tbl>
          </a:graphicData>
        </a:graphic>
      </p:graphicFrame>
      <p:pic>
        <p:nvPicPr>
          <p:cNvPr id="17" name="Picture 16">
            <a:extLst>
              <a:ext uri="{FF2B5EF4-FFF2-40B4-BE49-F238E27FC236}">
                <a16:creationId xmlns:a16="http://schemas.microsoft.com/office/drawing/2014/main" id="{ED2F13AF-5682-9C5C-072F-6046BB940727}"/>
              </a:ext>
            </a:extLst>
          </p:cNvPr>
          <p:cNvPicPr>
            <a:picLocks noChangeAspect="1"/>
          </p:cNvPicPr>
          <p:nvPr/>
        </p:nvPicPr>
        <p:blipFill rotWithShape="1">
          <a:blip r:embed="rId2"/>
          <a:srcRect t="33394" b="27870"/>
          <a:stretch/>
        </p:blipFill>
        <p:spPr>
          <a:xfrm>
            <a:off x="3224098" y="3395020"/>
            <a:ext cx="1444873" cy="442098"/>
          </a:xfrm>
          <a:prstGeom prst="rect">
            <a:avLst/>
          </a:prstGeom>
        </p:spPr>
      </p:pic>
      <p:pic>
        <p:nvPicPr>
          <p:cNvPr id="18" name="Picture 17" descr="Logo, company name&#10;&#10;Description automatically generated">
            <a:extLst>
              <a:ext uri="{FF2B5EF4-FFF2-40B4-BE49-F238E27FC236}">
                <a16:creationId xmlns:a16="http://schemas.microsoft.com/office/drawing/2014/main" id="{92C21815-01E9-7359-F0D3-B4D3CD364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231" y="3171365"/>
            <a:ext cx="1219453" cy="674810"/>
          </a:xfrm>
          <a:prstGeom prst="rect">
            <a:avLst/>
          </a:prstGeom>
        </p:spPr>
      </p:pic>
      <p:pic>
        <p:nvPicPr>
          <p:cNvPr id="19" name="Picture 18" descr="A picture containing text, plate, tableware, dishware&#10;&#10;Description automatically generated">
            <a:extLst>
              <a:ext uri="{FF2B5EF4-FFF2-40B4-BE49-F238E27FC236}">
                <a16:creationId xmlns:a16="http://schemas.microsoft.com/office/drawing/2014/main" id="{E6FEA54D-47B6-E4BD-DE7A-2C9F0060AAF8}"/>
              </a:ext>
            </a:extLst>
          </p:cNvPr>
          <p:cNvPicPr>
            <a:picLocks noChangeAspect="1"/>
          </p:cNvPicPr>
          <p:nvPr/>
        </p:nvPicPr>
        <p:blipFill>
          <a:blip r:embed="rId4"/>
          <a:stretch>
            <a:fillRect/>
          </a:stretch>
        </p:blipFill>
        <p:spPr>
          <a:xfrm>
            <a:off x="1591967" y="2260877"/>
            <a:ext cx="1439191" cy="316531"/>
          </a:xfrm>
          <a:prstGeom prst="rect">
            <a:avLst/>
          </a:prstGeom>
        </p:spPr>
      </p:pic>
      <p:pic>
        <p:nvPicPr>
          <p:cNvPr id="23" name="Picture 22" descr="A blue circle with white text and mountains&#10;&#10;AI-generated content may be incorrect.">
            <a:extLst>
              <a:ext uri="{FF2B5EF4-FFF2-40B4-BE49-F238E27FC236}">
                <a16:creationId xmlns:a16="http://schemas.microsoft.com/office/drawing/2014/main" id="{C66901FB-3659-0CD3-649D-F8652C6FF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8206" y="4415704"/>
            <a:ext cx="902074" cy="876300"/>
          </a:xfrm>
          <a:prstGeom prst="rect">
            <a:avLst/>
          </a:prstGeom>
        </p:spPr>
      </p:pic>
      <p:pic>
        <p:nvPicPr>
          <p:cNvPr id="24" name="Picture 23" descr="A picture containing company name&#10;&#10;Description automatically generated">
            <a:extLst>
              <a:ext uri="{FF2B5EF4-FFF2-40B4-BE49-F238E27FC236}">
                <a16:creationId xmlns:a16="http://schemas.microsoft.com/office/drawing/2014/main" id="{240250B9-A5B3-F2C0-5D5C-25998D3342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9330" y="4510898"/>
            <a:ext cx="1599006" cy="674810"/>
          </a:xfrm>
          <a:prstGeom prst="rect">
            <a:avLst/>
          </a:prstGeom>
        </p:spPr>
      </p:pic>
      <p:pic>
        <p:nvPicPr>
          <p:cNvPr id="25" name="Picture 24" descr="A blue and white logo&#10;&#10;Description automatically generated">
            <a:extLst>
              <a:ext uri="{FF2B5EF4-FFF2-40B4-BE49-F238E27FC236}">
                <a16:creationId xmlns:a16="http://schemas.microsoft.com/office/drawing/2014/main" id="{83BE77A2-3563-5110-294F-FF66A0CCDE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4098" y="2260877"/>
            <a:ext cx="1435100" cy="317500"/>
          </a:xfrm>
          <a:prstGeom prst="rect">
            <a:avLst/>
          </a:prstGeom>
        </p:spPr>
      </p:pic>
      <p:pic>
        <p:nvPicPr>
          <p:cNvPr id="26" name="Picture 25" descr="Logo&#10;&#10;Description automatically generated with medium confidence">
            <a:extLst>
              <a:ext uri="{FF2B5EF4-FFF2-40B4-BE49-F238E27FC236}">
                <a16:creationId xmlns:a16="http://schemas.microsoft.com/office/drawing/2014/main" id="{3FDC7437-D080-1075-EA4B-07EC43378A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7200" y="4602210"/>
            <a:ext cx="1990725" cy="668759"/>
          </a:xfrm>
          <a:prstGeom prst="rect">
            <a:avLst/>
          </a:prstGeom>
        </p:spPr>
      </p:pic>
      <p:pic>
        <p:nvPicPr>
          <p:cNvPr id="28" name="Picture 27" descr="A white circle with a percentage symbol in it&#10;&#10;AI-generated content may be incorrect.">
            <a:extLst>
              <a:ext uri="{FF2B5EF4-FFF2-40B4-BE49-F238E27FC236}">
                <a16:creationId xmlns:a16="http://schemas.microsoft.com/office/drawing/2014/main" id="{7366B41A-2128-9DB6-2886-2CD14025AE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61393" y="2182593"/>
            <a:ext cx="1155700" cy="469900"/>
          </a:xfrm>
          <a:prstGeom prst="rect">
            <a:avLst/>
          </a:prstGeom>
        </p:spPr>
      </p:pic>
      <p:pic>
        <p:nvPicPr>
          <p:cNvPr id="30" name="Picture 29" descr="A close-up of a logo&#10;&#10;AI-generated content may be incorrect.">
            <a:extLst>
              <a:ext uri="{FF2B5EF4-FFF2-40B4-BE49-F238E27FC236}">
                <a16:creationId xmlns:a16="http://schemas.microsoft.com/office/drawing/2014/main" id="{14E37554-F32A-8661-1EE6-54359F63DB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73016" y="2009488"/>
            <a:ext cx="1549400" cy="647700"/>
          </a:xfrm>
          <a:prstGeom prst="rect">
            <a:avLst/>
          </a:prstGeom>
        </p:spPr>
      </p:pic>
      <p:pic>
        <p:nvPicPr>
          <p:cNvPr id="32" name="Picture 31" descr="A purple sign with white letters&#10;&#10;AI-generated content may be incorrect.">
            <a:extLst>
              <a:ext uri="{FF2B5EF4-FFF2-40B4-BE49-F238E27FC236}">
                <a16:creationId xmlns:a16="http://schemas.microsoft.com/office/drawing/2014/main" id="{13824940-DDD5-D23D-94B9-8EF2177CCF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19313" y="2201945"/>
            <a:ext cx="1478459" cy="434841"/>
          </a:xfrm>
          <a:prstGeom prst="rect">
            <a:avLst/>
          </a:prstGeom>
        </p:spPr>
      </p:pic>
      <p:pic>
        <p:nvPicPr>
          <p:cNvPr id="34" name="Picture 33" descr="A logo of a person and a shadow&#10;&#10;AI-generated content may be incorrect.">
            <a:extLst>
              <a:ext uri="{FF2B5EF4-FFF2-40B4-BE49-F238E27FC236}">
                <a16:creationId xmlns:a16="http://schemas.microsoft.com/office/drawing/2014/main" id="{11204383-CCFF-6209-BB46-3105B55D285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88206" y="3304038"/>
            <a:ext cx="1005143" cy="603086"/>
          </a:xfrm>
          <a:prstGeom prst="rect">
            <a:avLst/>
          </a:prstGeom>
        </p:spPr>
      </p:pic>
      <p:pic>
        <p:nvPicPr>
          <p:cNvPr id="36" name="Picture 35" descr="A logo on a glass surface&#10;&#10;AI-generated content may be incorrect.">
            <a:extLst>
              <a:ext uri="{FF2B5EF4-FFF2-40B4-BE49-F238E27FC236}">
                <a16:creationId xmlns:a16="http://schemas.microsoft.com/office/drawing/2014/main" id="{DE7A9C3A-12B2-10EE-4F28-5EBFF82B2A7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89750" y="3275540"/>
            <a:ext cx="825500" cy="687917"/>
          </a:xfrm>
          <a:prstGeom prst="rect">
            <a:avLst/>
          </a:prstGeom>
        </p:spPr>
      </p:pic>
      <p:pic>
        <p:nvPicPr>
          <p:cNvPr id="38" name="Picture 37" descr="A black text on a white background&#10;&#10;AI-generated content may be incorrect.">
            <a:extLst>
              <a:ext uri="{FF2B5EF4-FFF2-40B4-BE49-F238E27FC236}">
                <a16:creationId xmlns:a16="http://schemas.microsoft.com/office/drawing/2014/main" id="{B99344C9-DFCA-C25B-0F4B-1D3E6D69E86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46348" y="4576108"/>
            <a:ext cx="990600" cy="609600"/>
          </a:xfrm>
          <a:prstGeom prst="rect">
            <a:avLst/>
          </a:prstGeom>
        </p:spPr>
      </p:pic>
      <p:pic>
        <p:nvPicPr>
          <p:cNvPr id="40" name="Picture 39" descr="A close up of a logo&#10;&#10;AI-generated content may be incorrect.">
            <a:extLst>
              <a:ext uri="{FF2B5EF4-FFF2-40B4-BE49-F238E27FC236}">
                <a16:creationId xmlns:a16="http://schemas.microsoft.com/office/drawing/2014/main" id="{DC20F7B4-64B0-3874-2C19-879C0C0755B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90606" y="3267486"/>
            <a:ext cx="1549400" cy="569632"/>
          </a:xfrm>
          <a:prstGeom prst="rect">
            <a:avLst/>
          </a:prstGeom>
        </p:spPr>
      </p:pic>
      <p:pic>
        <p:nvPicPr>
          <p:cNvPr id="42" name="Picture 41" descr="A logo for a company&#10;&#10;AI-generated content may be incorrect.">
            <a:extLst>
              <a:ext uri="{FF2B5EF4-FFF2-40B4-BE49-F238E27FC236}">
                <a16:creationId xmlns:a16="http://schemas.microsoft.com/office/drawing/2014/main" id="{874C2238-F4C8-61A5-AA98-27D83AF6ABC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855700" y="4387051"/>
            <a:ext cx="1373784" cy="904953"/>
          </a:xfrm>
          <a:prstGeom prst="rect">
            <a:avLst/>
          </a:prstGeom>
        </p:spPr>
      </p:pic>
      <p:pic>
        <p:nvPicPr>
          <p:cNvPr id="43" name="Picture 42">
            <a:extLst>
              <a:ext uri="{FF2B5EF4-FFF2-40B4-BE49-F238E27FC236}">
                <a16:creationId xmlns:a16="http://schemas.microsoft.com/office/drawing/2014/main" id="{0BB6D8F8-E52B-248E-E735-3500A07B3497}"/>
              </a:ext>
            </a:extLst>
          </p:cNvPr>
          <p:cNvPicPr/>
          <p:nvPr/>
        </p:nvPicPr>
        <p:blipFill rotWithShape="1">
          <a:blip r:embed="rId17" cstate="print">
            <a:extLst>
              <a:ext uri="{28A0092B-C50C-407E-A947-70E740481C1C}">
                <a14:useLocalDpi xmlns:a14="http://schemas.microsoft.com/office/drawing/2010/main" val="0"/>
              </a:ext>
            </a:extLst>
          </a:blip>
          <a:srcRect r="1365"/>
          <a:stretch/>
        </p:blipFill>
        <p:spPr>
          <a:xfrm>
            <a:off x="5164003" y="5588384"/>
            <a:ext cx="6313409" cy="1218565"/>
          </a:xfrm>
          <a:prstGeom prst="rect">
            <a:avLst/>
          </a:prstGeom>
        </p:spPr>
      </p:pic>
    </p:spTree>
    <p:extLst>
      <p:ext uri="{BB962C8B-B14F-4D97-AF65-F5344CB8AC3E}">
        <p14:creationId xmlns:p14="http://schemas.microsoft.com/office/powerpoint/2010/main" val="259026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C0C8A-F711-1DBD-976D-96862829EB2B}"/>
            </a:ext>
          </a:extLst>
        </p:cNvPr>
        <p:cNvGrpSpPr/>
        <p:nvPr/>
      </p:nvGrpSpPr>
      <p:grpSpPr>
        <a:xfrm>
          <a:off x="0" y="0"/>
          <a:ext cx="0" cy="0"/>
          <a:chOff x="0" y="0"/>
          <a:chExt cx="0" cy="0"/>
        </a:xfrm>
      </p:grpSpPr>
      <p:sp>
        <p:nvSpPr>
          <p:cNvPr id="28" name="object 3">
            <a:extLst>
              <a:ext uri="{FF2B5EF4-FFF2-40B4-BE49-F238E27FC236}">
                <a16:creationId xmlns:a16="http://schemas.microsoft.com/office/drawing/2014/main" id="{8DBF79D0-003A-B20C-3D6C-CFC83882EA58}"/>
              </a:ext>
            </a:extLst>
          </p:cNvPr>
          <p:cNvSpPr txBox="1">
            <a:spLocks noGrp="1"/>
          </p:cNvSpPr>
          <p:nvPr>
            <p:ph type="title"/>
          </p:nvPr>
        </p:nvSpPr>
        <p:spPr>
          <a:xfrm>
            <a:off x="176949" y="406019"/>
            <a:ext cx="7332345" cy="628377"/>
          </a:xfrm>
          <a:prstGeom prst="rect">
            <a:avLst/>
          </a:prstGeom>
        </p:spPr>
        <p:txBody>
          <a:bodyPr vert="horz" wrap="square" lIns="0" tIns="12700" rIns="0" bIns="0" rtlCol="0">
            <a:spAutoFit/>
          </a:bodyPr>
          <a:lstStyle/>
          <a:p>
            <a:pPr marL="12065">
              <a:lnSpc>
                <a:spcPct val="100000"/>
              </a:lnSpc>
              <a:spcBef>
                <a:spcPts val="100"/>
              </a:spcBef>
            </a:pPr>
            <a:r>
              <a:rPr lang="en-US" sz="4000" b="1" spc="-10" dirty="0">
                <a:cs typeface="Trebuchet MS"/>
              </a:rPr>
              <a:t>CASE STUDY</a:t>
            </a:r>
            <a:endParaRPr sz="4000" b="1" spc="-10" dirty="0"/>
          </a:p>
        </p:txBody>
      </p:sp>
      <p:sp>
        <p:nvSpPr>
          <p:cNvPr id="32" name="TextBox 31">
            <a:extLst>
              <a:ext uri="{FF2B5EF4-FFF2-40B4-BE49-F238E27FC236}">
                <a16:creationId xmlns:a16="http://schemas.microsoft.com/office/drawing/2014/main" id="{AE6CA528-8FD2-CD81-50F7-DF6B27573195}"/>
              </a:ext>
            </a:extLst>
          </p:cNvPr>
          <p:cNvSpPr txBox="1"/>
          <p:nvPr/>
        </p:nvSpPr>
        <p:spPr>
          <a:xfrm>
            <a:off x="96784" y="1165104"/>
            <a:ext cx="6397002" cy="3754874"/>
          </a:xfrm>
          <a:prstGeom prst="rect">
            <a:avLst/>
          </a:prstGeom>
          <a:noFill/>
        </p:spPr>
        <p:txBody>
          <a:bodyPr wrap="square" lIns="91440" tIns="45720" rIns="91440" bIns="45720" anchor="t">
            <a:spAutoFit/>
          </a:bodyPr>
          <a:lstStyle/>
          <a:p>
            <a:r>
              <a:rPr lang="en-US" sz="1400" b="1" dirty="0">
                <a:latin typeface="Trebuchet MS"/>
              </a:rPr>
              <a:t>Quantitative Brokers – Sustained media relations for one of Wall Streets top providers of market data </a:t>
            </a:r>
            <a:endParaRPr lang="en-US" sz="1400" b="1" dirty="0">
              <a:latin typeface="Trebuchet MS" panose="020B0703020202090204" pitchFamily="34" charset="0"/>
            </a:endParaRPr>
          </a:p>
          <a:p>
            <a:endParaRPr lang="en-US" sz="1400" b="1" dirty="0">
              <a:solidFill>
                <a:srgbClr val="008DCF"/>
              </a:solidFill>
              <a:latin typeface="Trebuchet MS" panose="020B0703020202090204" pitchFamily="34" charset="0"/>
            </a:endParaRPr>
          </a:p>
          <a:p>
            <a:pPr marL="285750" indent="-285750">
              <a:buFont typeface="Arial" panose="020B0604020202020204" pitchFamily="34" charset="0"/>
              <a:buChar char="•"/>
            </a:pPr>
            <a:r>
              <a:rPr lang="en-US" sz="1400" dirty="0">
                <a:latin typeface="Helvetica"/>
                <a:cs typeface="Helvetica"/>
              </a:rPr>
              <a:t>In 2022, Quantitative Brokers, a top provider of trading data and algorithmic execution for many of Wall Street’s top banks and hedge funds, hired Matt Yemma and Peaks Strategies to help the company build a better brand name </a:t>
            </a:r>
          </a:p>
          <a:p>
            <a:pPr marL="285750" indent="-285750">
              <a:buFont typeface="Arial" panose="020B0604020202020204" pitchFamily="34" charset="0"/>
              <a:buChar char="•"/>
            </a:pPr>
            <a:r>
              <a:rPr lang="en-US" sz="1400" dirty="0">
                <a:latin typeface="Helvetica"/>
                <a:cs typeface="Helvetica"/>
              </a:rPr>
              <a:t>Through sustained media relations, including creative ideas such as weekly ”lunch and learn” sessions with QB’s top execs, where we would bring in targeted reporters for a 1-1 meeting with QB execs, offer them lunch, and open the floor to all questions. These proved to be very popular. </a:t>
            </a:r>
          </a:p>
          <a:p>
            <a:pPr marL="285750" indent="-285750">
              <a:buFont typeface="Arial" panose="020B0604020202020204" pitchFamily="34" charset="0"/>
              <a:buChar char="•"/>
            </a:pPr>
            <a:r>
              <a:rPr lang="en-US" sz="1400" dirty="0">
                <a:latin typeface="Helvetica"/>
                <a:cs typeface="Helvetica"/>
              </a:rPr>
              <a:t>Newsjacking certain items and placing QB data, and executives in top tier and targeted publications </a:t>
            </a:r>
          </a:p>
          <a:p>
            <a:pPr marL="285750" indent="-285750">
              <a:buFont typeface="Arial" panose="020B0604020202020204" pitchFamily="34" charset="0"/>
              <a:buChar char="•"/>
            </a:pPr>
            <a:r>
              <a:rPr lang="en-US" sz="1400" dirty="0">
                <a:latin typeface="Helvetica"/>
                <a:cs typeface="Helvetica"/>
              </a:rPr>
              <a:t>Expanded QB’s presence in Asia – assisted with market launches in APACA countries including Japan, Australia, Malaysia, Hong Kong, and more. </a:t>
            </a:r>
          </a:p>
          <a:p>
            <a:pPr marL="285750" indent="-285750">
              <a:buFont typeface="Arial" panose="020B0604020202020204" pitchFamily="34" charset="0"/>
              <a:buChar char="•"/>
            </a:pPr>
            <a:r>
              <a:rPr lang="en-US" sz="1400" dirty="0">
                <a:latin typeface="Helvetica"/>
                <a:cs typeface="Helvetica"/>
              </a:rPr>
              <a:t>Working directly with QB Head of Research to place QB data </a:t>
            </a:r>
          </a:p>
        </p:txBody>
      </p:sp>
      <p:sp>
        <p:nvSpPr>
          <p:cNvPr id="36" name="TextBox 35">
            <a:extLst>
              <a:ext uri="{FF2B5EF4-FFF2-40B4-BE49-F238E27FC236}">
                <a16:creationId xmlns:a16="http://schemas.microsoft.com/office/drawing/2014/main" id="{A965E78D-EB1D-C483-BEF0-5C16CDF2D87C}"/>
              </a:ext>
            </a:extLst>
          </p:cNvPr>
          <p:cNvSpPr txBox="1"/>
          <p:nvPr/>
        </p:nvSpPr>
        <p:spPr>
          <a:xfrm>
            <a:off x="-181257" y="5132853"/>
            <a:ext cx="6953842" cy="1446550"/>
          </a:xfrm>
          <a:prstGeom prst="rect">
            <a:avLst/>
          </a:prstGeom>
          <a:noFill/>
        </p:spPr>
        <p:txBody>
          <a:bodyPr wrap="square" lIns="91440" tIns="45720" rIns="91440" bIns="45720" anchor="t">
            <a:spAutoFit/>
          </a:bodyPr>
          <a:lstStyle/>
          <a:p>
            <a:pPr marL="457200" lvl="1" algn="l"/>
            <a:r>
              <a:rPr lang="en-US" sz="1100" b="1" dirty="0">
                <a:solidFill>
                  <a:srgbClr val="008DCF"/>
                </a:solidFill>
                <a:latin typeface="Helvetica"/>
                <a:cs typeface="Helvetica"/>
              </a:rPr>
              <a:t>Media Highlights</a:t>
            </a:r>
            <a:r>
              <a:rPr lang="en-US" sz="1100" dirty="0">
                <a:latin typeface="Helvetica"/>
                <a:cs typeface="Helvetica"/>
              </a:rPr>
              <a:t>: ”Lunch &amp; Learn” sessions with reporters from The Wall Street Journal, The Desk, Reuters News, Business Insider, and Bloomberg News. Placements of QB data and QB executive commentary in targeted media, including NPR, The Wall Street Journal, and many more. Placements in </a:t>
            </a:r>
            <a:r>
              <a:rPr lang="en-US" sz="1100" dirty="0" err="1">
                <a:latin typeface="Helvetica"/>
                <a:cs typeface="Helvetica"/>
              </a:rPr>
              <a:t>foreigh</a:t>
            </a:r>
            <a:r>
              <a:rPr lang="en-US" sz="1100" dirty="0">
                <a:latin typeface="Helvetica"/>
                <a:cs typeface="Helvetica"/>
              </a:rPr>
              <a:t> media, including Nikkei, Japan, and many others. </a:t>
            </a:r>
          </a:p>
          <a:p>
            <a:pPr marL="457200" lvl="1" algn="l"/>
            <a:endParaRPr lang="en-US" sz="1100" dirty="0">
              <a:latin typeface="Helvetica" pitchFamily="2" charset="0"/>
            </a:endParaRPr>
          </a:p>
          <a:p>
            <a:pPr marL="457200" lvl="1" algn="l"/>
            <a:r>
              <a:rPr lang="en-US" sz="1100" b="1" dirty="0">
                <a:solidFill>
                  <a:srgbClr val="008DCF"/>
                </a:solidFill>
                <a:latin typeface="Helvetica"/>
                <a:cs typeface="Helvetica"/>
              </a:rPr>
              <a:t>Executive Visibility</a:t>
            </a:r>
            <a:r>
              <a:rPr lang="en-US" sz="1100" dirty="0">
                <a:solidFill>
                  <a:srgbClr val="008DCF"/>
                </a:solidFill>
                <a:latin typeface="Helvetica"/>
                <a:cs typeface="Helvetica"/>
              </a:rPr>
              <a:t>: </a:t>
            </a:r>
            <a:r>
              <a:rPr lang="en-US" sz="1100" dirty="0">
                <a:latin typeface="Helvetica"/>
                <a:cs typeface="Helvetica"/>
              </a:rPr>
              <a:t>Created brand visibility for Founder and Chief Scientist Dr Robert Almgren, for Founder and CEO Christien Hauff, and Head of Research. </a:t>
            </a:r>
          </a:p>
          <a:p>
            <a:pPr marL="457200" lvl="1" algn="l"/>
            <a:endParaRPr lang="en-US" sz="1100" dirty="0">
              <a:latin typeface="Helvetica" pitchFamily="2" charset="0"/>
            </a:endParaRPr>
          </a:p>
        </p:txBody>
      </p:sp>
      <p:pic>
        <p:nvPicPr>
          <p:cNvPr id="3" name="Picture 2">
            <a:extLst>
              <a:ext uri="{FF2B5EF4-FFF2-40B4-BE49-F238E27FC236}">
                <a16:creationId xmlns:a16="http://schemas.microsoft.com/office/drawing/2014/main" id="{330652C4-A863-E558-49D5-268185D41759}"/>
              </a:ext>
            </a:extLst>
          </p:cNvPr>
          <p:cNvPicPr/>
          <p:nvPr/>
        </p:nvPicPr>
        <p:blipFill rotWithShape="1">
          <a:blip r:embed="rId3" cstate="print">
            <a:extLst>
              <a:ext uri="{28A0092B-C50C-407E-A947-70E740481C1C}">
                <a14:useLocalDpi xmlns:a14="http://schemas.microsoft.com/office/drawing/2010/main" val="0"/>
              </a:ext>
            </a:extLst>
          </a:blip>
          <a:srcRect r="1365"/>
          <a:stretch/>
        </p:blipFill>
        <p:spPr>
          <a:xfrm>
            <a:off x="6426805" y="6027974"/>
            <a:ext cx="5104136" cy="764304"/>
          </a:xfrm>
          <a:prstGeom prst="rect">
            <a:avLst/>
          </a:prstGeom>
        </p:spPr>
      </p:pic>
      <p:sp>
        <p:nvSpPr>
          <p:cNvPr id="10" name="TextBox 9">
            <a:extLst>
              <a:ext uri="{FF2B5EF4-FFF2-40B4-BE49-F238E27FC236}">
                <a16:creationId xmlns:a16="http://schemas.microsoft.com/office/drawing/2014/main" id="{67B8DBAF-778D-4C25-A079-40FD0D788A10}"/>
              </a:ext>
            </a:extLst>
          </p:cNvPr>
          <p:cNvSpPr txBox="1"/>
          <p:nvPr/>
        </p:nvSpPr>
        <p:spPr>
          <a:xfrm rot="16200000">
            <a:off x="9033908" y="725417"/>
            <a:ext cx="5683945" cy="307777"/>
          </a:xfrm>
          <a:prstGeom prst="rect">
            <a:avLst/>
          </a:prstGeom>
          <a:noFill/>
        </p:spPr>
        <p:txBody>
          <a:bodyPr wrap="square">
            <a:spAutoFit/>
          </a:bodyPr>
          <a:lstStyle/>
          <a:p>
            <a:r>
              <a:rPr lang="en-ID" sz="1400" dirty="0">
                <a:solidFill>
                  <a:schemeClr val="bg1"/>
                </a:solidFill>
              </a:rPr>
              <a:t>ENDEAVOR COMMUNICATIONS OVERVIEW</a:t>
            </a:r>
          </a:p>
        </p:txBody>
      </p:sp>
      <p:sp>
        <p:nvSpPr>
          <p:cNvPr id="11" name="TextBox 10">
            <a:extLst>
              <a:ext uri="{FF2B5EF4-FFF2-40B4-BE49-F238E27FC236}">
                <a16:creationId xmlns:a16="http://schemas.microsoft.com/office/drawing/2014/main" id="{533227F1-5A57-BD41-DD3D-4E1CBB638AD8}"/>
              </a:ext>
            </a:extLst>
          </p:cNvPr>
          <p:cNvSpPr txBox="1"/>
          <p:nvPr/>
        </p:nvSpPr>
        <p:spPr>
          <a:xfrm>
            <a:off x="11751899" y="6488668"/>
            <a:ext cx="263214" cy="276999"/>
          </a:xfrm>
          <a:prstGeom prst="rect">
            <a:avLst/>
          </a:prstGeom>
          <a:noFill/>
        </p:spPr>
        <p:txBody>
          <a:bodyPr wrap="none" rtlCol="0">
            <a:spAutoFit/>
          </a:bodyPr>
          <a:lstStyle/>
          <a:p>
            <a:r>
              <a:rPr lang="en-US" sz="1200" dirty="0">
                <a:solidFill>
                  <a:schemeClr val="bg1"/>
                </a:solidFill>
              </a:rPr>
              <a:t>5</a:t>
            </a:r>
          </a:p>
        </p:txBody>
      </p:sp>
      <p:pic>
        <p:nvPicPr>
          <p:cNvPr id="5" name="Picture 4" descr="A green and yellow text on a black background&#10;&#10;AI-generated content may be incorrect.">
            <a:extLst>
              <a:ext uri="{FF2B5EF4-FFF2-40B4-BE49-F238E27FC236}">
                <a16:creationId xmlns:a16="http://schemas.microsoft.com/office/drawing/2014/main" id="{85DC3F55-C30F-214C-9B2D-2E981FC7C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1281" y="113119"/>
            <a:ext cx="3051793" cy="889105"/>
          </a:xfrm>
          <a:prstGeom prst="rect">
            <a:avLst/>
          </a:prstGeom>
        </p:spPr>
      </p:pic>
      <p:pic>
        <p:nvPicPr>
          <p:cNvPr id="8" name="Picture 7" descr="A white background with black text&#10;&#10;AI-generated content may be incorrect.">
            <a:extLst>
              <a:ext uri="{FF2B5EF4-FFF2-40B4-BE49-F238E27FC236}">
                <a16:creationId xmlns:a16="http://schemas.microsoft.com/office/drawing/2014/main" id="{D366A047-1FBD-774B-20EC-CBE3B47C3E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9529" y="2301676"/>
            <a:ext cx="4465566" cy="1127324"/>
          </a:xfrm>
          <a:prstGeom prst="rect">
            <a:avLst/>
          </a:prstGeom>
        </p:spPr>
      </p:pic>
      <p:pic>
        <p:nvPicPr>
          <p:cNvPr id="12" name="Picture 11" descr="A close-up of a sign&#10;&#10;AI-generated content may be incorrect.">
            <a:extLst>
              <a:ext uri="{FF2B5EF4-FFF2-40B4-BE49-F238E27FC236}">
                <a16:creationId xmlns:a16="http://schemas.microsoft.com/office/drawing/2014/main" id="{10972E79-8628-EA43-91CA-0273CC099F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9529" y="3674624"/>
            <a:ext cx="4038216" cy="901885"/>
          </a:xfrm>
          <a:prstGeom prst="rect">
            <a:avLst/>
          </a:prstGeom>
        </p:spPr>
      </p:pic>
      <p:pic>
        <p:nvPicPr>
          <p:cNvPr id="14" name="Picture 13" descr="A white background with black text&#10;&#10;AI-generated content may be incorrect.">
            <a:extLst>
              <a:ext uri="{FF2B5EF4-FFF2-40B4-BE49-F238E27FC236}">
                <a16:creationId xmlns:a16="http://schemas.microsoft.com/office/drawing/2014/main" id="{8E5B8FB7-0465-0DEF-665C-C44AEE39CC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9529" y="4521394"/>
            <a:ext cx="4512568" cy="1109904"/>
          </a:xfrm>
          <a:prstGeom prst="rect">
            <a:avLst/>
          </a:prstGeom>
        </p:spPr>
      </p:pic>
      <p:pic>
        <p:nvPicPr>
          <p:cNvPr id="16" name="Picture 15" descr="A close-up of a white background&#10;&#10;AI-generated content may be incorrect.">
            <a:extLst>
              <a:ext uri="{FF2B5EF4-FFF2-40B4-BE49-F238E27FC236}">
                <a16:creationId xmlns:a16="http://schemas.microsoft.com/office/drawing/2014/main" id="{E6491785-ED7B-6270-895B-7489F3AF21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9529" y="1173502"/>
            <a:ext cx="3708184" cy="1091946"/>
          </a:xfrm>
          <a:prstGeom prst="rect">
            <a:avLst/>
          </a:prstGeom>
        </p:spPr>
      </p:pic>
    </p:spTree>
    <p:extLst>
      <p:ext uri="{BB962C8B-B14F-4D97-AF65-F5344CB8AC3E}">
        <p14:creationId xmlns:p14="http://schemas.microsoft.com/office/powerpoint/2010/main" val="379505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0DD92-F490-7D37-C292-EF6ADC662EFD}"/>
            </a:ext>
          </a:extLst>
        </p:cNvPr>
        <p:cNvGrpSpPr/>
        <p:nvPr/>
      </p:nvGrpSpPr>
      <p:grpSpPr>
        <a:xfrm>
          <a:off x="0" y="0"/>
          <a:ext cx="0" cy="0"/>
          <a:chOff x="0" y="0"/>
          <a:chExt cx="0" cy="0"/>
        </a:xfrm>
      </p:grpSpPr>
      <p:sp>
        <p:nvSpPr>
          <p:cNvPr id="28" name="object 3">
            <a:extLst>
              <a:ext uri="{FF2B5EF4-FFF2-40B4-BE49-F238E27FC236}">
                <a16:creationId xmlns:a16="http://schemas.microsoft.com/office/drawing/2014/main" id="{CD98B545-B6D9-A037-CBF5-A147BFDD3370}"/>
              </a:ext>
            </a:extLst>
          </p:cNvPr>
          <p:cNvSpPr txBox="1">
            <a:spLocks noGrp="1"/>
          </p:cNvSpPr>
          <p:nvPr>
            <p:ph type="title"/>
          </p:nvPr>
        </p:nvSpPr>
        <p:spPr>
          <a:xfrm>
            <a:off x="491109" y="940927"/>
            <a:ext cx="7332345" cy="628377"/>
          </a:xfrm>
          <a:prstGeom prst="rect">
            <a:avLst/>
          </a:prstGeom>
        </p:spPr>
        <p:txBody>
          <a:bodyPr vert="horz" wrap="square" lIns="0" tIns="12700" rIns="0" bIns="0" rtlCol="0">
            <a:spAutoFit/>
          </a:bodyPr>
          <a:lstStyle/>
          <a:p>
            <a:pPr marL="12065">
              <a:lnSpc>
                <a:spcPct val="100000"/>
              </a:lnSpc>
              <a:spcBef>
                <a:spcPts val="100"/>
              </a:spcBef>
            </a:pPr>
            <a:r>
              <a:rPr lang="en-US" sz="4000" b="1" spc="-10" dirty="0">
                <a:cs typeface="Trebuchet MS"/>
              </a:rPr>
              <a:t>CASE STUDY</a:t>
            </a:r>
            <a:endParaRPr sz="4000" b="1" spc="-10" dirty="0"/>
          </a:p>
        </p:txBody>
      </p:sp>
      <p:sp>
        <p:nvSpPr>
          <p:cNvPr id="32" name="TextBox 31">
            <a:extLst>
              <a:ext uri="{FF2B5EF4-FFF2-40B4-BE49-F238E27FC236}">
                <a16:creationId xmlns:a16="http://schemas.microsoft.com/office/drawing/2014/main" id="{1E3C0556-E153-9999-66B0-27CA4E01FA8F}"/>
              </a:ext>
            </a:extLst>
          </p:cNvPr>
          <p:cNvSpPr txBox="1"/>
          <p:nvPr/>
        </p:nvSpPr>
        <p:spPr>
          <a:xfrm>
            <a:off x="195103" y="1576983"/>
            <a:ext cx="6397002" cy="1384995"/>
          </a:xfrm>
          <a:prstGeom prst="rect">
            <a:avLst/>
          </a:prstGeom>
          <a:noFill/>
        </p:spPr>
        <p:txBody>
          <a:bodyPr wrap="square" lIns="91440" tIns="45720" rIns="91440" bIns="45720" anchor="t">
            <a:spAutoFit/>
          </a:bodyPr>
          <a:lstStyle/>
          <a:p>
            <a:r>
              <a:rPr lang="en-US" sz="1400" b="1" dirty="0">
                <a:latin typeface="Trebuchet MS"/>
              </a:rPr>
              <a:t>1% for the Planet – Launching the Planet Impact Donor Advised Fund (DAF)</a:t>
            </a:r>
            <a:endParaRPr lang="en-US" sz="1400" b="1" dirty="0">
              <a:latin typeface="Trebuchet MS" panose="020B0703020202090204" pitchFamily="34" charset="0"/>
            </a:endParaRPr>
          </a:p>
          <a:p>
            <a:endParaRPr lang="en-US" sz="1400" b="1" dirty="0">
              <a:solidFill>
                <a:srgbClr val="008DCF"/>
              </a:solidFill>
              <a:latin typeface="Trebuchet MS" panose="020B0703020202090204" pitchFamily="34" charset="0"/>
            </a:endParaRPr>
          </a:p>
          <a:p>
            <a:pPr marL="285750" indent="-285750">
              <a:buFont typeface="Arial" panose="020B0604020202020204" pitchFamily="34" charset="0"/>
              <a:buChar char="•"/>
            </a:pPr>
            <a:r>
              <a:rPr lang="en-US" sz="1400" dirty="0">
                <a:latin typeface="Helvetica"/>
                <a:cs typeface="Helvetica"/>
              </a:rPr>
              <a:t>In 2022, Burlington, VT based global nonprofit 1% for the Planet hired Matt Yemma &amp; Peaks Strategies to assist with the strategy and launch of their “Planet Impact Fund.” </a:t>
            </a:r>
          </a:p>
          <a:p>
            <a:pPr marL="285750" indent="-285750">
              <a:buFont typeface="Arial" panose="020B0604020202020204" pitchFamily="34" charset="0"/>
              <a:buChar char="•"/>
            </a:pPr>
            <a:r>
              <a:rPr lang="en-US" sz="1400" dirty="0">
                <a:latin typeface="Helvetica"/>
                <a:cs typeface="Helvetica"/>
              </a:rPr>
              <a:t>The fund was launched with an exclusive story in </a:t>
            </a:r>
            <a:r>
              <a:rPr lang="en-US" sz="1400" b="1" dirty="0">
                <a:latin typeface="Helvetica"/>
                <a:cs typeface="Helvetica"/>
              </a:rPr>
              <a:t>Fast Company</a:t>
            </a:r>
            <a:r>
              <a:rPr lang="en-US" sz="1400" dirty="0">
                <a:latin typeface="Helvetica"/>
                <a:cs typeface="Helvetica"/>
              </a:rPr>
              <a:t>. </a:t>
            </a:r>
          </a:p>
        </p:txBody>
      </p:sp>
      <p:sp>
        <p:nvSpPr>
          <p:cNvPr id="33" name="TextBox 32">
            <a:extLst>
              <a:ext uri="{FF2B5EF4-FFF2-40B4-BE49-F238E27FC236}">
                <a16:creationId xmlns:a16="http://schemas.microsoft.com/office/drawing/2014/main" id="{65854BAF-673A-D42E-525B-BC67FCDCDA8B}"/>
              </a:ext>
            </a:extLst>
          </p:cNvPr>
          <p:cNvSpPr txBox="1"/>
          <p:nvPr/>
        </p:nvSpPr>
        <p:spPr>
          <a:xfrm>
            <a:off x="8005889" y="5455474"/>
            <a:ext cx="3716103" cy="523220"/>
          </a:xfrm>
          <a:prstGeom prst="rect">
            <a:avLst/>
          </a:prstGeom>
          <a:noFill/>
        </p:spPr>
        <p:txBody>
          <a:bodyPr wrap="square">
            <a:spAutoFit/>
          </a:bodyPr>
          <a:lstStyle/>
          <a:p>
            <a:pPr algn="ctr"/>
            <a:r>
              <a:rPr lang="en-US" sz="1400" b="1">
                <a:latin typeface="Helvetica" pitchFamily="2" charset="0"/>
              </a:rPr>
              <a:t>media engagements</a:t>
            </a:r>
            <a:r>
              <a:rPr lang="en-US" sz="1400">
                <a:latin typeface="Helvetica" pitchFamily="2" charset="0"/>
              </a:rPr>
              <a:t> garnered under contract for 1% in 2021-2024</a:t>
            </a:r>
            <a:endParaRPr lang="en-US" sz="1400"/>
          </a:p>
        </p:txBody>
      </p:sp>
      <p:sp>
        <p:nvSpPr>
          <p:cNvPr id="36" name="TextBox 35">
            <a:extLst>
              <a:ext uri="{FF2B5EF4-FFF2-40B4-BE49-F238E27FC236}">
                <a16:creationId xmlns:a16="http://schemas.microsoft.com/office/drawing/2014/main" id="{A83FC89F-685A-FC03-CE1E-BDA12715849E}"/>
              </a:ext>
            </a:extLst>
          </p:cNvPr>
          <p:cNvSpPr txBox="1"/>
          <p:nvPr/>
        </p:nvSpPr>
        <p:spPr>
          <a:xfrm>
            <a:off x="195103" y="3099460"/>
            <a:ext cx="6953842" cy="1785104"/>
          </a:xfrm>
          <a:prstGeom prst="rect">
            <a:avLst/>
          </a:prstGeom>
          <a:noFill/>
        </p:spPr>
        <p:txBody>
          <a:bodyPr wrap="square" lIns="91440" tIns="45720" rIns="91440" bIns="45720" anchor="t">
            <a:spAutoFit/>
          </a:bodyPr>
          <a:lstStyle/>
          <a:p>
            <a:pPr marL="457200" lvl="1" algn="l"/>
            <a:r>
              <a:rPr lang="en-US" sz="1100" b="1" dirty="0">
                <a:solidFill>
                  <a:srgbClr val="008DCF"/>
                </a:solidFill>
                <a:latin typeface="Helvetica"/>
                <a:cs typeface="Helvetica"/>
              </a:rPr>
              <a:t>Media Highlights</a:t>
            </a:r>
            <a:r>
              <a:rPr lang="en-US" sz="1100" dirty="0">
                <a:latin typeface="Helvetica"/>
                <a:cs typeface="Helvetica"/>
              </a:rPr>
              <a:t>: Cover story in </a:t>
            </a:r>
            <a:r>
              <a:rPr lang="en-US" sz="1100" b="1" dirty="0">
                <a:latin typeface="Helvetica"/>
                <a:cs typeface="Helvetica"/>
              </a:rPr>
              <a:t>Fast Company</a:t>
            </a:r>
            <a:r>
              <a:rPr lang="en-US" sz="1100" dirty="0">
                <a:latin typeface="Helvetica"/>
                <a:cs typeface="Helvetica"/>
              </a:rPr>
              <a:t> on Planet Impact Fund launch. Continued top tier media hits on relevant topics for CEO Kate Williams, including climate disasters, philanthropic giving, </a:t>
            </a:r>
            <a:r>
              <a:rPr lang="en-US" sz="1100" dirty="0" err="1">
                <a:latin typeface="Helvetica"/>
                <a:cs typeface="Helvetica"/>
              </a:rPr>
              <a:t>etc</a:t>
            </a:r>
            <a:r>
              <a:rPr lang="en-US" sz="1100" dirty="0">
                <a:latin typeface="Helvetica"/>
                <a:cs typeface="Helvetica"/>
              </a:rPr>
              <a:t>… Kate has been featured on </a:t>
            </a:r>
            <a:r>
              <a:rPr lang="en-US" sz="1100" b="1" dirty="0">
                <a:latin typeface="Helvetica"/>
                <a:cs typeface="Helvetica"/>
              </a:rPr>
              <a:t>CNN, Barron’s, Sustainable Brands</a:t>
            </a:r>
            <a:r>
              <a:rPr lang="en-US" sz="1100" dirty="0">
                <a:latin typeface="Helvetica"/>
                <a:cs typeface="Helvetica"/>
              </a:rPr>
              <a:t>, and many more. Also provided media support for on-going 1% for the Planet’s annual Global Summit. </a:t>
            </a:r>
          </a:p>
          <a:p>
            <a:pPr marL="457200" lvl="1" algn="l"/>
            <a:endParaRPr lang="en-US" sz="1100" dirty="0">
              <a:latin typeface="Helvetica" pitchFamily="2" charset="0"/>
            </a:endParaRPr>
          </a:p>
          <a:p>
            <a:pPr marL="457200" lvl="1" algn="l"/>
            <a:r>
              <a:rPr lang="en-US" sz="1100" b="1" dirty="0">
                <a:solidFill>
                  <a:srgbClr val="008DCF"/>
                </a:solidFill>
                <a:latin typeface="Helvetica"/>
                <a:cs typeface="Helvetica"/>
              </a:rPr>
              <a:t>Executive Visibility</a:t>
            </a:r>
            <a:r>
              <a:rPr lang="en-US" sz="1100" dirty="0">
                <a:solidFill>
                  <a:srgbClr val="008DCF"/>
                </a:solidFill>
                <a:latin typeface="Helvetica"/>
                <a:cs typeface="Helvetica"/>
              </a:rPr>
              <a:t>: </a:t>
            </a:r>
            <a:r>
              <a:rPr lang="en-US" sz="1100" dirty="0">
                <a:latin typeface="Helvetica"/>
                <a:cs typeface="Helvetica"/>
              </a:rPr>
              <a:t>Created brand visibility for CEO Kate Williams as an expert in the field of philanthropic giving, disaster relief, climate adaptability and resilient communities. </a:t>
            </a:r>
          </a:p>
          <a:p>
            <a:pPr marL="457200" lvl="1" algn="l"/>
            <a:endParaRPr lang="en-US" sz="1100" dirty="0">
              <a:latin typeface="Helvetica" pitchFamily="2" charset="0"/>
            </a:endParaRPr>
          </a:p>
          <a:p>
            <a:pPr marL="457200" lvl="1" algn="l"/>
            <a:r>
              <a:rPr lang="en-US" sz="1100" b="1" dirty="0">
                <a:solidFill>
                  <a:srgbClr val="008DCF"/>
                </a:solidFill>
                <a:latin typeface="Helvetica"/>
                <a:cs typeface="Helvetica"/>
              </a:rPr>
              <a:t>Strategic Messaging</a:t>
            </a:r>
            <a:r>
              <a:rPr lang="en-US" sz="1100" dirty="0">
                <a:solidFill>
                  <a:srgbClr val="008DCF"/>
                </a:solidFill>
                <a:latin typeface="Helvetica"/>
                <a:cs typeface="Helvetica"/>
              </a:rPr>
              <a:t>: </a:t>
            </a:r>
            <a:r>
              <a:rPr lang="en-US" sz="1100" dirty="0">
                <a:latin typeface="Helvetica"/>
                <a:cs typeface="Helvetica"/>
              </a:rPr>
              <a:t>Working with CEO Kate Williams, we developed a strategic message around 1% for the Planet’s fundraising and development goals. </a:t>
            </a:r>
          </a:p>
        </p:txBody>
      </p:sp>
      <p:sp>
        <p:nvSpPr>
          <p:cNvPr id="38" name="TextBox 37">
            <a:extLst>
              <a:ext uri="{FF2B5EF4-FFF2-40B4-BE49-F238E27FC236}">
                <a16:creationId xmlns:a16="http://schemas.microsoft.com/office/drawing/2014/main" id="{2409AF45-FD9E-9FBD-7FDD-E80AD574FD17}"/>
              </a:ext>
            </a:extLst>
          </p:cNvPr>
          <p:cNvSpPr txBox="1"/>
          <p:nvPr/>
        </p:nvSpPr>
        <p:spPr>
          <a:xfrm>
            <a:off x="8516092" y="4084951"/>
            <a:ext cx="2695697" cy="584775"/>
          </a:xfrm>
          <a:prstGeom prst="rect">
            <a:avLst/>
          </a:prstGeom>
          <a:noFill/>
        </p:spPr>
        <p:txBody>
          <a:bodyPr wrap="square">
            <a:spAutoFit/>
          </a:bodyPr>
          <a:lstStyle/>
          <a:p>
            <a:pPr algn="ctr"/>
            <a:r>
              <a:rPr lang="en-US" sz="3200" b="1">
                <a:solidFill>
                  <a:srgbClr val="003057"/>
                </a:solidFill>
                <a:latin typeface="Trebuchet MS" panose="020B0703020202090204" pitchFamily="34" charset="0"/>
              </a:rPr>
              <a:t>Results</a:t>
            </a:r>
            <a:endParaRPr lang="en-US" sz="3200">
              <a:solidFill>
                <a:srgbClr val="003057"/>
              </a:solidFill>
              <a:latin typeface="Trebuchet MS" panose="020B0703020202090204" pitchFamily="34" charset="0"/>
            </a:endParaRPr>
          </a:p>
        </p:txBody>
      </p:sp>
      <p:sp>
        <p:nvSpPr>
          <p:cNvPr id="39" name="TextBox 38">
            <a:extLst>
              <a:ext uri="{FF2B5EF4-FFF2-40B4-BE49-F238E27FC236}">
                <a16:creationId xmlns:a16="http://schemas.microsoft.com/office/drawing/2014/main" id="{5FECBE28-AD3D-CAA1-8421-BF1924CAE8C1}"/>
              </a:ext>
            </a:extLst>
          </p:cNvPr>
          <p:cNvSpPr txBox="1"/>
          <p:nvPr/>
        </p:nvSpPr>
        <p:spPr>
          <a:xfrm>
            <a:off x="8516091" y="4408496"/>
            <a:ext cx="2695697" cy="1107996"/>
          </a:xfrm>
          <a:prstGeom prst="rect">
            <a:avLst/>
          </a:prstGeom>
          <a:noFill/>
        </p:spPr>
        <p:txBody>
          <a:bodyPr wrap="square">
            <a:spAutoFit/>
          </a:bodyPr>
          <a:lstStyle/>
          <a:p>
            <a:pPr algn="ctr"/>
            <a:r>
              <a:rPr lang="en-US" sz="6600" b="1" dirty="0">
                <a:solidFill>
                  <a:srgbClr val="008DCF"/>
                </a:solidFill>
                <a:latin typeface="Trebuchet MS" panose="020B0703020202090204" pitchFamily="34" charset="0"/>
              </a:rPr>
              <a:t>345</a:t>
            </a:r>
            <a:endParaRPr lang="en-US" sz="6600" dirty="0">
              <a:solidFill>
                <a:srgbClr val="008DCF"/>
              </a:solidFill>
              <a:latin typeface="Trebuchet MS" panose="020B0703020202090204" pitchFamily="34" charset="0"/>
            </a:endParaRPr>
          </a:p>
        </p:txBody>
      </p:sp>
      <p:pic>
        <p:nvPicPr>
          <p:cNvPr id="4" name="Picture 3" descr="A screenshot of a person's profile&#10;&#10;AI-generated content may be incorrect.">
            <a:extLst>
              <a:ext uri="{FF2B5EF4-FFF2-40B4-BE49-F238E27FC236}">
                <a16:creationId xmlns:a16="http://schemas.microsoft.com/office/drawing/2014/main" id="{C3A18C68-8195-5E97-D14F-C9C6B90F3BCD}"/>
              </a:ext>
            </a:extLst>
          </p:cNvPr>
          <p:cNvPicPr>
            <a:picLocks noChangeAspect="1"/>
          </p:cNvPicPr>
          <p:nvPr/>
        </p:nvPicPr>
        <p:blipFill>
          <a:blip r:embed="rId3"/>
          <a:stretch>
            <a:fillRect/>
          </a:stretch>
        </p:blipFill>
        <p:spPr>
          <a:xfrm>
            <a:off x="7470371" y="970437"/>
            <a:ext cx="3496260" cy="2350210"/>
          </a:xfrm>
          <a:prstGeom prst="rect">
            <a:avLst/>
          </a:prstGeom>
          <a:ln w="38100">
            <a:solidFill>
              <a:srgbClr val="008DCF"/>
            </a:solidFill>
          </a:ln>
        </p:spPr>
      </p:pic>
      <p:pic>
        <p:nvPicPr>
          <p:cNvPr id="6" name="Picture 5" descr="A black text on a white background&#10;&#10;AI-generated content may be incorrect.">
            <a:extLst>
              <a:ext uri="{FF2B5EF4-FFF2-40B4-BE49-F238E27FC236}">
                <a16:creationId xmlns:a16="http://schemas.microsoft.com/office/drawing/2014/main" id="{EE7B3BF4-7261-3A14-D495-52E7C53FA3CC}"/>
              </a:ext>
            </a:extLst>
          </p:cNvPr>
          <p:cNvPicPr>
            <a:picLocks noChangeAspect="1"/>
          </p:cNvPicPr>
          <p:nvPr/>
        </p:nvPicPr>
        <p:blipFill>
          <a:blip r:embed="rId4"/>
          <a:stretch>
            <a:fillRect/>
          </a:stretch>
        </p:blipFill>
        <p:spPr>
          <a:xfrm>
            <a:off x="9151101" y="3485286"/>
            <a:ext cx="1692625" cy="407861"/>
          </a:xfrm>
          <a:prstGeom prst="rect">
            <a:avLst/>
          </a:prstGeom>
        </p:spPr>
      </p:pic>
      <p:pic>
        <p:nvPicPr>
          <p:cNvPr id="3" name="Picture 2">
            <a:extLst>
              <a:ext uri="{FF2B5EF4-FFF2-40B4-BE49-F238E27FC236}">
                <a16:creationId xmlns:a16="http://schemas.microsoft.com/office/drawing/2014/main" id="{7BB382B7-C58A-FF3C-9F9E-9740B03A50BA}"/>
              </a:ext>
            </a:extLst>
          </p:cNvPr>
          <p:cNvPicPr/>
          <p:nvPr/>
        </p:nvPicPr>
        <p:blipFill rotWithShape="1">
          <a:blip r:embed="rId5" cstate="print">
            <a:extLst>
              <a:ext uri="{28A0092B-C50C-407E-A947-70E740481C1C}">
                <a14:useLocalDpi xmlns:a14="http://schemas.microsoft.com/office/drawing/2010/main" val="0"/>
              </a:ext>
            </a:extLst>
          </a:blip>
          <a:srcRect r="1365"/>
          <a:stretch/>
        </p:blipFill>
        <p:spPr>
          <a:xfrm>
            <a:off x="6426805" y="6027974"/>
            <a:ext cx="5104136" cy="764304"/>
          </a:xfrm>
          <a:prstGeom prst="rect">
            <a:avLst/>
          </a:prstGeom>
        </p:spPr>
      </p:pic>
      <p:sp>
        <p:nvSpPr>
          <p:cNvPr id="10" name="TextBox 9">
            <a:extLst>
              <a:ext uri="{FF2B5EF4-FFF2-40B4-BE49-F238E27FC236}">
                <a16:creationId xmlns:a16="http://schemas.microsoft.com/office/drawing/2014/main" id="{B71F8C75-2DF6-F67D-685E-8E07E5F8C8D5}"/>
              </a:ext>
            </a:extLst>
          </p:cNvPr>
          <p:cNvSpPr txBox="1"/>
          <p:nvPr/>
        </p:nvSpPr>
        <p:spPr>
          <a:xfrm rot="16200000">
            <a:off x="9033908" y="725417"/>
            <a:ext cx="5683945" cy="307777"/>
          </a:xfrm>
          <a:prstGeom prst="rect">
            <a:avLst/>
          </a:prstGeom>
          <a:noFill/>
        </p:spPr>
        <p:txBody>
          <a:bodyPr wrap="square">
            <a:spAutoFit/>
          </a:bodyPr>
          <a:lstStyle/>
          <a:p>
            <a:r>
              <a:rPr lang="en-ID" sz="1400" dirty="0">
                <a:solidFill>
                  <a:schemeClr val="bg1"/>
                </a:solidFill>
              </a:rPr>
              <a:t>ENDEAVOR COMMUNICATIONS OVERVIEW</a:t>
            </a:r>
          </a:p>
        </p:txBody>
      </p:sp>
      <p:sp>
        <p:nvSpPr>
          <p:cNvPr id="11" name="TextBox 10">
            <a:extLst>
              <a:ext uri="{FF2B5EF4-FFF2-40B4-BE49-F238E27FC236}">
                <a16:creationId xmlns:a16="http://schemas.microsoft.com/office/drawing/2014/main" id="{799CE2B4-4C8D-23D9-873F-10805BDE1047}"/>
              </a:ext>
            </a:extLst>
          </p:cNvPr>
          <p:cNvSpPr txBox="1"/>
          <p:nvPr/>
        </p:nvSpPr>
        <p:spPr>
          <a:xfrm>
            <a:off x="11751899" y="6488668"/>
            <a:ext cx="263214" cy="276999"/>
          </a:xfrm>
          <a:prstGeom prst="rect">
            <a:avLst/>
          </a:prstGeom>
          <a:noFill/>
        </p:spPr>
        <p:txBody>
          <a:bodyPr wrap="none" rtlCol="0">
            <a:spAutoFit/>
          </a:bodyPr>
          <a:lstStyle/>
          <a:p>
            <a:r>
              <a:rPr lang="en-US" sz="1200" dirty="0">
                <a:solidFill>
                  <a:schemeClr val="bg1"/>
                </a:solidFill>
              </a:rPr>
              <a:t>5</a:t>
            </a:r>
          </a:p>
        </p:txBody>
      </p:sp>
    </p:spTree>
    <p:extLst>
      <p:ext uri="{BB962C8B-B14F-4D97-AF65-F5344CB8AC3E}">
        <p14:creationId xmlns:p14="http://schemas.microsoft.com/office/powerpoint/2010/main" val="138826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F6ADC-8158-953A-18B4-9A95D4D9A9AD}"/>
            </a:ext>
          </a:extLst>
        </p:cNvPr>
        <p:cNvGrpSpPr/>
        <p:nvPr/>
      </p:nvGrpSpPr>
      <p:grpSpPr>
        <a:xfrm>
          <a:off x="0" y="0"/>
          <a:ext cx="0" cy="0"/>
          <a:chOff x="0" y="0"/>
          <a:chExt cx="0" cy="0"/>
        </a:xfrm>
      </p:grpSpPr>
      <p:sp>
        <p:nvSpPr>
          <p:cNvPr id="28" name="object 3">
            <a:extLst>
              <a:ext uri="{FF2B5EF4-FFF2-40B4-BE49-F238E27FC236}">
                <a16:creationId xmlns:a16="http://schemas.microsoft.com/office/drawing/2014/main" id="{65A4CACF-DC33-0620-6428-3C8A19431FCE}"/>
              </a:ext>
            </a:extLst>
          </p:cNvPr>
          <p:cNvSpPr txBox="1">
            <a:spLocks noGrp="1"/>
          </p:cNvSpPr>
          <p:nvPr>
            <p:ph type="title"/>
          </p:nvPr>
        </p:nvSpPr>
        <p:spPr>
          <a:xfrm>
            <a:off x="176949" y="406019"/>
            <a:ext cx="7332345" cy="628377"/>
          </a:xfrm>
          <a:prstGeom prst="rect">
            <a:avLst/>
          </a:prstGeom>
        </p:spPr>
        <p:txBody>
          <a:bodyPr vert="horz" wrap="square" lIns="0" tIns="12700" rIns="0" bIns="0" rtlCol="0">
            <a:spAutoFit/>
          </a:bodyPr>
          <a:lstStyle/>
          <a:p>
            <a:pPr marL="12065">
              <a:lnSpc>
                <a:spcPct val="100000"/>
              </a:lnSpc>
              <a:spcBef>
                <a:spcPts val="100"/>
              </a:spcBef>
            </a:pPr>
            <a:r>
              <a:rPr lang="en-US" sz="4000" b="1" spc="-10" dirty="0">
                <a:cs typeface="Trebuchet MS"/>
              </a:rPr>
              <a:t>CASE STUDY</a:t>
            </a:r>
            <a:endParaRPr sz="4000" b="1" spc="-10" dirty="0"/>
          </a:p>
        </p:txBody>
      </p:sp>
      <p:sp>
        <p:nvSpPr>
          <p:cNvPr id="32" name="TextBox 31">
            <a:extLst>
              <a:ext uri="{FF2B5EF4-FFF2-40B4-BE49-F238E27FC236}">
                <a16:creationId xmlns:a16="http://schemas.microsoft.com/office/drawing/2014/main" id="{35A17B5F-6043-E2C3-4E60-21D462AD6627}"/>
              </a:ext>
            </a:extLst>
          </p:cNvPr>
          <p:cNvSpPr txBox="1"/>
          <p:nvPr/>
        </p:nvSpPr>
        <p:spPr>
          <a:xfrm>
            <a:off x="295500" y="1191571"/>
            <a:ext cx="6397002" cy="3108543"/>
          </a:xfrm>
          <a:prstGeom prst="rect">
            <a:avLst/>
          </a:prstGeom>
          <a:noFill/>
        </p:spPr>
        <p:txBody>
          <a:bodyPr wrap="square" lIns="91440" tIns="45720" rIns="91440" bIns="45720" anchor="t">
            <a:spAutoFit/>
          </a:bodyPr>
          <a:lstStyle/>
          <a:p>
            <a:r>
              <a:rPr lang="en-US" sz="1400" b="1" dirty="0" err="1">
                <a:latin typeface="Trebuchet MS"/>
              </a:rPr>
              <a:t>Repvblik</a:t>
            </a:r>
            <a:r>
              <a:rPr lang="en-US" sz="1400" b="1" dirty="0">
                <a:latin typeface="Trebuchet MS"/>
              </a:rPr>
              <a:t>– Adaptive Reuse of Empty Commercial Buildings/Properties </a:t>
            </a:r>
            <a:endParaRPr lang="en-US" sz="1400" b="1" dirty="0">
              <a:latin typeface="Trebuchet MS" panose="020B0703020202090204" pitchFamily="34" charset="0"/>
            </a:endParaRPr>
          </a:p>
          <a:p>
            <a:endParaRPr lang="en-US" sz="1400" b="1" dirty="0">
              <a:solidFill>
                <a:srgbClr val="008DCF"/>
              </a:solidFill>
              <a:latin typeface="Trebuchet MS" panose="020B0703020202090204" pitchFamily="34" charset="0"/>
            </a:endParaRPr>
          </a:p>
          <a:p>
            <a:pPr marL="285750" indent="-285750">
              <a:buFont typeface="Arial" panose="020B0604020202020204" pitchFamily="34" charset="0"/>
              <a:buChar char="•"/>
            </a:pPr>
            <a:r>
              <a:rPr lang="en-US" sz="1400" dirty="0">
                <a:latin typeface="Helvetica"/>
                <a:cs typeface="Helvetica"/>
              </a:rPr>
              <a:t>In 2020, </a:t>
            </a:r>
            <a:r>
              <a:rPr lang="en-US" sz="1400" dirty="0" err="1">
                <a:latin typeface="Helvetica"/>
                <a:cs typeface="Helvetica"/>
              </a:rPr>
              <a:t>Repvblik</a:t>
            </a:r>
            <a:r>
              <a:rPr lang="en-US" sz="1400" dirty="0">
                <a:latin typeface="Helvetica"/>
                <a:cs typeface="Helvetica"/>
              </a:rPr>
              <a:t> contracted Matt Yemma and Peaks Strategies to promote their image as a leader in the adaptive reuse space in commercial real estate. </a:t>
            </a:r>
          </a:p>
          <a:p>
            <a:pPr marL="285750" indent="-285750">
              <a:buFont typeface="Arial" panose="020B0604020202020204" pitchFamily="34" charset="0"/>
              <a:buChar char="•"/>
            </a:pPr>
            <a:r>
              <a:rPr lang="en-US" sz="1400" dirty="0">
                <a:latin typeface="Helvetica"/>
                <a:cs typeface="Helvetica"/>
              </a:rPr>
              <a:t>Through a multipronged media campaign that included, print, TV, and original content, </a:t>
            </a:r>
            <a:r>
              <a:rPr lang="en-US" sz="1400" dirty="0" err="1">
                <a:latin typeface="Helvetica"/>
                <a:cs typeface="Helvetica"/>
              </a:rPr>
              <a:t>Repvblik</a:t>
            </a:r>
            <a:r>
              <a:rPr lang="en-US" sz="1400" dirty="0">
                <a:latin typeface="Helvetica"/>
                <a:cs typeface="Helvetica"/>
              </a:rPr>
              <a:t> quickly grew their brand name and garnered in-bound leads from the media placements. </a:t>
            </a:r>
          </a:p>
          <a:p>
            <a:pPr marL="285750" indent="-285750">
              <a:buFont typeface="Arial" panose="020B0604020202020204" pitchFamily="34" charset="0"/>
              <a:buChar char="•"/>
            </a:pPr>
            <a:r>
              <a:rPr lang="en-US" sz="1400" dirty="0" err="1">
                <a:latin typeface="Helvetica"/>
                <a:cs typeface="Helvetica"/>
              </a:rPr>
              <a:t>Repvblik</a:t>
            </a:r>
            <a:r>
              <a:rPr lang="en-US" sz="1400" dirty="0">
                <a:latin typeface="Helvetica"/>
                <a:cs typeface="Helvetica"/>
              </a:rPr>
              <a:t> CEO was placed in numerous publications, including, Yahoo TV, Fast Company, Multi-Housing News, and many more. </a:t>
            </a:r>
          </a:p>
          <a:p>
            <a:pPr marL="285750" indent="-285750">
              <a:buFont typeface="Arial" panose="020B0604020202020204" pitchFamily="34" charset="0"/>
              <a:buChar char="•"/>
            </a:pPr>
            <a:r>
              <a:rPr lang="en-US" sz="1400" dirty="0">
                <a:latin typeface="Helvetica"/>
                <a:cs typeface="Helvetica"/>
              </a:rPr>
              <a:t>Worked to coordinate acquisitions of properties, as well as key moments, I.e. construction completed, lease up, </a:t>
            </a:r>
            <a:r>
              <a:rPr lang="en-US" sz="1400" dirty="0" err="1">
                <a:latin typeface="Helvetica"/>
                <a:cs typeface="Helvetica"/>
              </a:rPr>
              <a:t>etc</a:t>
            </a:r>
            <a:r>
              <a:rPr lang="en-US" sz="1400" dirty="0">
                <a:latin typeface="Helvetica"/>
                <a:cs typeface="Helvetica"/>
              </a:rPr>
              <a:t>…In numerous states around the US, including Michigan, Texas, Oklahoma, and California. </a:t>
            </a:r>
          </a:p>
          <a:p>
            <a:pPr marL="285750" indent="-285750">
              <a:buFont typeface="Arial" panose="020B0604020202020204" pitchFamily="34" charset="0"/>
              <a:buChar char="•"/>
            </a:pPr>
            <a:r>
              <a:rPr lang="en-US" sz="1400" dirty="0">
                <a:latin typeface="Helvetica"/>
                <a:cs typeface="Helvetica"/>
              </a:rPr>
              <a:t>“Every lead I get is thanks to you guys,” Richard Rubin, </a:t>
            </a:r>
            <a:r>
              <a:rPr lang="en-US" sz="1400" dirty="0" err="1">
                <a:latin typeface="Helvetica"/>
                <a:cs typeface="Helvetica"/>
              </a:rPr>
              <a:t>Repvblik</a:t>
            </a:r>
            <a:r>
              <a:rPr lang="en-US" sz="1400" dirty="0">
                <a:latin typeface="Helvetica"/>
                <a:cs typeface="Helvetica"/>
              </a:rPr>
              <a:t> CEO</a:t>
            </a:r>
          </a:p>
        </p:txBody>
      </p:sp>
      <p:sp>
        <p:nvSpPr>
          <p:cNvPr id="36" name="TextBox 35">
            <a:extLst>
              <a:ext uri="{FF2B5EF4-FFF2-40B4-BE49-F238E27FC236}">
                <a16:creationId xmlns:a16="http://schemas.microsoft.com/office/drawing/2014/main" id="{949B4619-FB34-E1FE-D356-BB7A48173DF5}"/>
              </a:ext>
            </a:extLst>
          </p:cNvPr>
          <p:cNvSpPr txBox="1"/>
          <p:nvPr/>
        </p:nvSpPr>
        <p:spPr>
          <a:xfrm>
            <a:off x="-141295" y="4617087"/>
            <a:ext cx="6953842" cy="938719"/>
          </a:xfrm>
          <a:prstGeom prst="rect">
            <a:avLst/>
          </a:prstGeom>
          <a:noFill/>
        </p:spPr>
        <p:txBody>
          <a:bodyPr wrap="square" lIns="91440" tIns="45720" rIns="91440" bIns="45720" anchor="t">
            <a:spAutoFit/>
          </a:bodyPr>
          <a:lstStyle/>
          <a:p>
            <a:pPr marL="457200" lvl="1" algn="l"/>
            <a:r>
              <a:rPr lang="en-US" sz="1100" b="1" dirty="0">
                <a:solidFill>
                  <a:srgbClr val="008DCF"/>
                </a:solidFill>
                <a:latin typeface="Helvetica"/>
                <a:cs typeface="Helvetica"/>
              </a:rPr>
              <a:t>Media Highlights</a:t>
            </a:r>
            <a:r>
              <a:rPr lang="en-US" sz="1100" dirty="0">
                <a:latin typeface="Helvetica"/>
                <a:cs typeface="Helvetica"/>
              </a:rPr>
              <a:t>: Top Tier placements targeted to the commercial real estate space, in promoting the idea of adaptive reuse. Successful rollouts of properties across the US in numerous states. </a:t>
            </a:r>
            <a:r>
              <a:rPr lang="en-US" sz="1100" dirty="0" err="1">
                <a:latin typeface="Helvetica"/>
                <a:cs typeface="Helvetica"/>
              </a:rPr>
              <a:t>Repvblik</a:t>
            </a:r>
            <a:r>
              <a:rPr lang="en-US" sz="1100" dirty="0">
                <a:latin typeface="Helvetica"/>
                <a:cs typeface="Helvetica"/>
              </a:rPr>
              <a:t> and Rubin have become well known names in the adaptive reuse space. </a:t>
            </a:r>
          </a:p>
          <a:p>
            <a:pPr marL="457200" lvl="1" algn="l"/>
            <a:endParaRPr lang="en-US" sz="1100" dirty="0">
              <a:latin typeface="Helvetica" pitchFamily="2" charset="0"/>
            </a:endParaRPr>
          </a:p>
          <a:p>
            <a:pPr marL="457200" lvl="1" algn="l"/>
            <a:endParaRPr lang="en-US" sz="1100" dirty="0">
              <a:latin typeface="Helvetica" pitchFamily="2" charset="0"/>
            </a:endParaRPr>
          </a:p>
        </p:txBody>
      </p:sp>
      <p:pic>
        <p:nvPicPr>
          <p:cNvPr id="3" name="Picture 2">
            <a:extLst>
              <a:ext uri="{FF2B5EF4-FFF2-40B4-BE49-F238E27FC236}">
                <a16:creationId xmlns:a16="http://schemas.microsoft.com/office/drawing/2014/main" id="{D55D4FE4-807D-AB0C-84C6-23250E3BB296}"/>
              </a:ext>
            </a:extLst>
          </p:cNvPr>
          <p:cNvPicPr/>
          <p:nvPr/>
        </p:nvPicPr>
        <p:blipFill rotWithShape="1">
          <a:blip r:embed="rId3" cstate="print">
            <a:extLst>
              <a:ext uri="{28A0092B-C50C-407E-A947-70E740481C1C}">
                <a14:useLocalDpi xmlns:a14="http://schemas.microsoft.com/office/drawing/2010/main" val="0"/>
              </a:ext>
            </a:extLst>
          </a:blip>
          <a:srcRect r="1365"/>
          <a:stretch/>
        </p:blipFill>
        <p:spPr>
          <a:xfrm>
            <a:off x="6426805" y="6027974"/>
            <a:ext cx="5104136" cy="764304"/>
          </a:xfrm>
          <a:prstGeom prst="rect">
            <a:avLst/>
          </a:prstGeom>
        </p:spPr>
      </p:pic>
      <p:sp>
        <p:nvSpPr>
          <p:cNvPr id="10" name="TextBox 9">
            <a:extLst>
              <a:ext uri="{FF2B5EF4-FFF2-40B4-BE49-F238E27FC236}">
                <a16:creationId xmlns:a16="http://schemas.microsoft.com/office/drawing/2014/main" id="{9A4A8FC8-E0F8-6592-F990-EB131A13C980}"/>
              </a:ext>
            </a:extLst>
          </p:cNvPr>
          <p:cNvSpPr txBox="1"/>
          <p:nvPr/>
        </p:nvSpPr>
        <p:spPr>
          <a:xfrm rot="16200000">
            <a:off x="9033908" y="725417"/>
            <a:ext cx="5683945" cy="307777"/>
          </a:xfrm>
          <a:prstGeom prst="rect">
            <a:avLst/>
          </a:prstGeom>
          <a:noFill/>
        </p:spPr>
        <p:txBody>
          <a:bodyPr wrap="square">
            <a:spAutoFit/>
          </a:bodyPr>
          <a:lstStyle/>
          <a:p>
            <a:r>
              <a:rPr lang="en-ID" sz="1400" dirty="0">
                <a:solidFill>
                  <a:schemeClr val="bg1"/>
                </a:solidFill>
              </a:rPr>
              <a:t>ENDEAVOR COMMUNICATIONS OVERVIEW</a:t>
            </a:r>
          </a:p>
        </p:txBody>
      </p:sp>
      <p:sp>
        <p:nvSpPr>
          <p:cNvPr id="11" name="TextBox 10">
            <a:extLst>
              <a:ext uri="{FF2B5EF4-FFF2-40B4-BE49-F238E27FC236}">
                <a16:creationId xmlns:a16="http://schemas.microsoft.com/office/drawing/2014/main" id="{09C64C4F-D41C-31AD-12B2-CD81FDFFD827}"/>
              </a:ext>
            </a:extLst>
          </p:cNvPr>
          <p:cNvSpPr txBox="1"/>
          <p:nvPr/>
        </p:nvSpPr>
        <p:spPr>
          <a:xfrm>
            <a:off x="11751899" y="6488668"/>
            <a:ext cx="263214" cy="276999"/>
          </a:xfrm>
          <a:prstGeom prst="rect">
            <a:avLst/>
          </a:prstGeom>
          <a:noFill/>
        </p:spPr>
        <p:txBody>
          <a:bodyPr wrap="none" rtlCol="0">
            <a:spAutoFit/>
          </a:bodyPr>
          <a:lstStyle/>
          <a:p>
            <a:r>
              <a:rPr lang="en-US" sz="1200" dirty="0">
                <a:solidFill>
                  <a:schemeClr val="bg1"/>
                </a:solidFill>
              </a:rPr>
              <a:t>5</a:t>
            </a:r>
          </a:p>
        </p:txBody>
      </p:sp>
      <p:pic>
        <p:nvPicPr>
          <p:cNvPr id="4" name="Picture 3" descr="A red text on a black background&#10;&#10;AI-generated content may be incorrect.">
            <a:extLst>
              <a:ext uri="{FF2B5EF4-FFF2-40B4-BE49-F238E27FC236}">
                <a16:creationId xmlns:a16="http://schemas.microsoft.com/office/drawing/2014/main" id="{2CD911D1-C358-FDAC-48A8-D935F3061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584" y="148707"/>
            <a:ext cx="3263900" cy="1143000"/>
          </a:xfrm>
          <a:prstGeom prst="rect">
            <a:avLst/>
          </a:prstGeom>
        </p:spPr>
      </p:pic>
      <p:pic>
        <p:nvPicPr>
          <p:cNvPr id="7" name="Picture 6" descr="A black text on a white background&#10;&#10;AI-generated content may be incorrect.">
            <a:extLst>
              <a:ext uri="{FF2B5EF4-FFF2-40B4-BE49-F238E27FC236}">
                <a16:creationId xmlns:a16="http://schemas.microsoft.com/office/drawing/2014/main" id="{431F9783-00CF-8A68-4E16-70CA7FBA2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0555" y="4666485"/>
            <a:ext cx="3345929" cy="1184095"/>
          </a:xfrm>
          <a:prstGeom prst="rect">
            <a:avLst/>
          </a:prstGeom>
        </p:spPr>
      </p:pic>
      <p:pic>
        <p:nvPicPr>
          <p:cNvPr id="13" name="Picture 12" descr="A black text on a white background&#10;&#10;AI-generated content may be incorrect.">
            <a:extLst>
              <a:ext uri="{FF2B5EF4-FFF2-40B4-BE49-F238E27FC236}">
                <a16:creationId xmlns:a16="http://schemas.microsoft.com/office/drawing/2014/main" id="{8761E9D1-DA71-B1F5-75A3-B61FFBC156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0555" y="3855146"/>
            <a:ext cx="4020671" cy="889937"/>
          </a:xfrm>
          <a:prstGeom prst="rect">
            <a:avLst/>
          </a:prstGeom>
        </p:spPr>
      </p:pic>
      <p:pic>
        <p:nvPicPr>
          <p:cNvPr id="17" name="Picture 16" descr="A black text on a white background&#10;&#10;AI-generated content may be incorrect.">
            <a:extLst>
              <a:ext uri="{FF2B5EF4-FFF2-40B4-BE49-F238E27FC236}">
                <a16:creationId xmlns:a16="http://schemas.microsoft.com/office/drawing/2014/main" id="{D6F6A3F0-10AE-44A5-68B0-8E67496268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0106" y="2912478"/>
            <a:ext cx="3135779" cy="836550"/>
          </a:xfrm>
          <a:prstGeom prst="rect">
            <a:avLst/>
          </a:prstGeom>
        </p:spPr>
      </p:pic>
      <p:pic>
        <p:nvPicPr>
          <p:cNvPr id="19" name="Picture 18" descr="A white background with black text&#10;&#10;AI-generated content may be incorrect.">
            <a:extLst>
              <a:ext uri="{FF2B5EF4-FFF2-40B4-BE49-F238E27FC236}">
                <a16:creationId xmlns:a16="http://schemas.microsoft.com/office/drawing/2014/main" id="{16B58252-54DD-2DCB-457F-D6A9F59FD4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50106" y="1247995"/>
            <a:ext cx="3648855" cy="1558365"/>
          </a:xfrm>
          <a:prstGeom prst="rect">
            <a:avLst/>
          </a:prstGeom>
        </p:spPr>
      </p:pic>
    </p:spTree>
    <p:extLst>
      <p:ext uri="{BB962C8B-B14F-4D97-AF65-F5344CB8AC3E}">
        <p14:creationId xmlns:p14="http://schemas.microsoft.com/office/powerpoint/2010/main" val="397880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277-1B26-0E53-DD03-8E1B96481427}"/>
              </a:ext>
            </a:extLst>
          </p:cNvPr>
          <p:cNvSpPr>
            <a:spLocks noGrp="1"/>
          </p:cNvSpPr>
          <p:nvPr>
            <p:ph type="title"/>
          </p:nvPr>
        </p:nvSpPr>
        <p:spPr>
          <a:xfrm>
            <a:off x="-1358076" y="-97878"/>
            <a:ext cx="5903917" cy="1363279"/>
          </a:xfrm>
        </p:spPr>
        <p:txBody>
          <a:bodyPr/>
          <a:lstStyle/>
          <a:p>
            <a:r>
              <a:rPr lang="en-US" dirty="0"/>
              <a:t>CASE STUDY</a:t>
            </a:r>
          </a:p>
        </p:txBody>
      </p:sp>
      <p:sp>
        <p:nvSpPr>
          <p:cNvPr id="3" name="Footer Placeholder 2">
            <a:extLst>
              <a:ext uri="{FF2B5EF4-FFF2-40B4-BE49-F238E27FC236}">
                <a16:creationId xmlns:a16="http://schemas.microsoft.com/office/drawing/2014/main" id="{F9DA7F83-D737-74F9-DD5D-2213D0AA4EE4}"/>
              </a:ext>
            </a:extLst>
          </p:cNvPr>
          <p:cNvSpPr>
            <a:spLocks noGrp="1"/>
          </p:cNvSpPr>
          <p:nvPr>
            <p:ph type="ftr" sz="quarter" idx="10"/>
          </p:nvPr>
        </p:nvSpPr>
        <p:spPr/>
        <p:txBody>
          <a:bodyPr/>
          <a:lstStyle/>
          <a:p>
            <a:r>
              <a:rPr lang="en-ID" dirty="0"/>
              <a:t>ENDEAVOR COMMUNICATIONS OVERVIEW</a:t>
            </a:r>
          </a:p>
        </p:txBody>
      </p:sp>
      <p:sp>
        <p:nvSpPr>
          <p:cNvPr id="4" name="Slide Number Placeholder 3">
            <a:extLst>
              <a:ext uri="{FF2B5EF4-FFF2-40B4-BE49-F238E27FC236}">
                <a16:creationId xmlns:a16="http://schemas.microsoft.com/office/drawing/2014/main" id="{CF224081-22B2-CE59-CDF8-5B9043E86A8A}"/>
              </a:ext>
            </a:extLst>
          </p:cNvPr>
          <p:cNvSpPr>
            <a:spLocks noGrp="1"/>
          </p:cNvSpPr>
          <p:nvPr>
            <p:ph type="sldNum" sz="quarter" idx="11"/>
          </p:nvPr>
        </p:nvSpPr>
        <p:spPr/>
        <p:txBody>
          <a:bodyPr/>
          <a:lstStyle/>
          <a:p>
            <a:fld id="{CF6F24BE-8BEB-403A-BDCC-38E201D0662D}" type="slidenum">
              <a:rPr lang="en-ID" smtClean="0"/>
              <a:pPr/>
              <a:t>8</a:t>
            </a:fld>
            <a:endParaRPr lang="en-ID" dirty="0"/>
          </a:p>
        </p:txBody>
      </p:sp>
      <p:sp>
        <p:nvSpPr>
          <p:cNvPr id="21" name="TextBox 20">
            <a:extLst>
              <a:ext uri="{FF2B5EF4-FFF2-40B4-BE49-F238E27FC236}">
                <a16:creationId xmlns:a16="http://schemas.microsoft.com/office/drawing/2014/main" id="{0CB6AF4C-CBB3-11E2-9AE3-39962C47F889}"/>
              </a:ext>
            </a:extLst>
          </p:cNvPr>
          <p:cNvSpPr txBox="1"/>
          <p:nvPr/>
        </p:nvSpPr>
        <p:spPr>
          <a:xfrm>
            <a:off x="371062" y="1400744"/>
            <a:ext cx="6100996" cy="1815882"/>
          </a:xfrm>
          <a:prstGeom prst="rect">
            <a:avLst/>
          </a:prstGeom>
          <a:noFill/>
        </p:spPr>
        <p:txBody>
          <a:bodyPr wrap="square">
            <a:spAutoFit/>
          </a:bodyPr>
          <a:lstStyle/>
          <a:p>
            <a:r>
              <a:rPr lang="en-US" sz="1400" b="1" dirty="0">
                <a:latin typeface="Trebuchet MS" panose="020B0703020202090204" pitchFamily="34" charset="0"/>
              </a:rPr>
              <a:t>Four Twenty Seven (427) – Building to a market leading acquisition </a:t>
            </a:r>
          </a:p>
          <a:p>
            <a:endParaRPr lang="en-US" sz="1400" b="1" dirty="0">
              <a:solidFill>
                <a:srgbClr val="008DCF"/>
              </a:solidFill>
              <a:latin typeface="Trebuchet MS" panose="020B0703020202090204" pitchFamily="34" charset="0"/>
            </a:endParaRPr>
          </a:p>
          <a:p>
            <a:pPr marL="285750" indent="-285750">
              <a:buFont typeface="Arial" panose="020B0604020202020204" pitchFamily="34" charset="0"/>
              <a:buChar char="•"/>
            </a:pPr>
            <a:r>
              <a:rPr lang="en-US" sz="1400" dirty="0">
                <a:latin typeface="Helvetica" pitchFamily="2" charset="0"/>
              </a:rPr>
              <a:t>In 2017 Berkeley, CA based Four Twenty Seven, a provider of climate risk intelligence and data, hired Matt Yemma to provide public relations services related to raising the visibility of the company. </a:t>
            </a:r>
          </a:p>
          <a:p>
            <a:pPr marL="285750" indent="-285750">
              <a:buFont typeface="Arial" panose="020B0604020202020204" pitchFamily="34" charset="0"/>
              <a:buChar char="•"/>
            </a:pPr>
            <a:r>
              <a:rPr lang="en-US" sz="1400" dirty="0">
                <a:latin typeface="Helvetica" pitchFamily="2" charset="0"/>
              </a:rPr>
              <a:t>427 was correctly positioned as an industry leader in climate risk and intelligence, resulting in interest from Moody’s, which acquired the firm in 2019 and made it part of Moody’s Global ESG Practice.</a:t>
            </a:r>
          </a:p>
        </p:txBody>
      </p:sp>
      <p:pic>
        <p:nvPicPr>
          <p:cNvPr id="26" name="Picture 25" descr="A screenshot of a website&#10;&#10;AI-generated content may be incorrect.">
            <a:extLst>
              <a:ext uri="{FF2B5EF4-FFF2-40B4-BE49-F238E27FC236}">
                <a16:creationId xmlns:a16="http://schemas.microsoft.com/office/drawing/2014/main" id="{9F837CF6-DE70-F2A1-7218-F4FB4764A734}"/>
              </a:ext>
            </a:extLst>
          </p:cNvPr>
          <p:cNvPicPr>
            <a:picLocks noChangeAspect="1"/>
          </p:cNvPicPr>
          <p:nvPr/>
        </p:nvPicPr>
        <p:blipFill>
          <a:blip r:embed="rId2"/>
          <a:stretch>
            <a:fillRect/>
          </a:stretch>
        </p:blipFill>
        <p:spPr>
          <a:xfrm>
            <a:off x="7292768" y="1175281"/>
            <a:ext cx="3558607" cy="2140014"/>
          </a:xfrm>
          <a:prstGeom prst="rect">
            <a:avLst/>
          </a:prstGeom>
          <a:ln w="38100">
            <a:solidFill>
              <a:srgbClr val="008DCF"/>
            </a:solidFill>
          </a:ln>
        </p:spPr>
      </p:pic>
      <p:pic>
        <p:nvPicPr>
          <p:cNvPr id="27" name="Picture 26" descr="A close up of a logo&#10;&#10;AI-generated content may be incorrect.">
            <a:extLst>
              <a:ext uri="{FF2B5EF4-FFF2-40B4-BE49-F238E27FC236}">
                <a16:creationId xmlns:a16="http://schemas.microsoft.com/office/drawing/2014/main" id="{6779F819-3A0E-DB8D-24B3-213544BD3C41}"/>
              </a:ext>
            </a:extLst>
          </p:cNvPr>
          <p:cNvPicPr>
            <a:picLocks noChangeAspect="1"/>
          </p:cNvPicPr>
          <p:nvPr/>
        </p:nvPicPr>
        <p:blipFill>
          <a:blip r:embed="rId3"/>
          <a:stretch>
            <a:fillRect/>
          </a:stretch>
        </p:blipFill>
        <p:spPr>
          <a:xfrm>
            <a:off x="8060534" y="597583"/>
            <a:ext cx="1797442" cy="478218"/>
          </a:xfrm>
          <a:prstGeom prst="rect">
            <a:avLst/>
          </a:prstGeom>
        </p:spPr>
      </p:pic>
      <p:sp>
        <p:nvSpPr>
          <p:cNvPr id="28" name="TextBox 27">
            <a:extLst>
              <a:ext uri="{FF2B5EF4-FFF2-40B4-BE49-F238E27FC236}">
                <a16:creationId xmlns:a16="http://schemas.microsoft.com/office/drawing/2014/main" id="{DBC50AAF-A63F-41EA-81BB-C3191B35F535}"/>
              </a:ext>
            </a:extLst>
          </p:cNvPr>
          <p:cNvSpPr txBox="1"/>
          <p:nvPr/>
        </p:nvSpPr>
        <p:spPr>
          <a:xfrm>
            <a:off x="-122712" y="3428999"/>
            <a:ext cx="6903522" cy="1754326"/>
          </a:xfrm>
          <a:prstGeom prst="rect">
            <a:avLst/>
          </a:prstGeom>
          <a:noFill/>
        </p:spPr>
        <p:txBody>
          <a:bodyPr wrap="square">
            <a:spAutoFit/>
          </a:bodyPr>
          <a:lstStyle/>
          <a:p>
            <a:pPr marL="457200" lvl="1" algn="l"/>
            <a:r>
              <a:rPr lang="en-US" sz="1200" b="1" dirty="0">
                <a:solidFill>
                  <a:srgbClr val="008DCF"/>
                </a:solidFill>
                <a:latin typeface="Helvetica" pitchFamily="2" charset="0"/>
              </a:rPr>
              <a:t>Media Highlights</a:t>
            </a:r>
            <a:r>
              <a:rPr lang="en-US" sz="1200" dirty="0">
                <a:latin typeface="Helvetica" pitchFamily="2" charset="0"/>
              </a:rPr>
              <a:t>: Cover story in </a:t>
            </a:r>
            <a:r>
              <a:rPr lang="en-US" sz="1200" b="1" dirty="0">
                <a:latin typeface="Helvetica" pitchFamily="2" charset="0"/>
              </a:rPr>
              <a:t>Barron’s</a:t>
            </a:r>
            <a:r>
              <a:rPr lang="en-US" sz="1200" dirty="0">
                <a:latin typeface="Helvetica" pitchFamily="2" charset="0"/>
              </a:rPr>
              <a:t>, Profile story in </a:t>
            </a:r>
            <a:r>
              <a:rPr lang="en-US" sz="1200" b="1" dirty="0">
                <a:latin typeface="Helvetica" pitchFamily="2" charset="0"/>
              </a:rPr>
              <a:t>The Bond Buyer</a:t>
            </a:r>
            <a:r>
              <a:rPr lang="en-US" sz="1200" dirty="0">
                <a:latin typeface="Helvetica" pitchFamily="2" charset="0"/>
              </a:rPr>
              <a:t>, Partnership with </a:t>
            </a:r>
            <a:r>
              <a:rPr lang="en-US" sz="1200" b="1" dirty="0">
                <a:latin typeface="Helvetica" pitchFamily="2" charset="0"/>
              </a:rPr>
              <a:t>The New York Times </a:t>
            </a:r>
            <a:r>
              <a:rPr lang="en-US" sz="1200" dirty="0">
                <a:latin typeface="Helvetica" pitchFamily="2" charset="0"/>
              </a:rPr>
              <a:t>using 427 data, constant 427 analysis and comments on on-going climate events, political developments, and international events related to climate. </a:t>
            </a:r>
          </a:p>
          <a:p>
            <a:pPr marL="457200" lvl="1" algn="l"/>
            <a:endParaRPr lang="en-US" sz="1200" dirty="0">
              <a:latin typeface="Helvetica" pitchFamily="2" charset="0"/>
            </a:endParaRPr>
          </a:p>
          <a:p>
            <a:pPr marL="457200" lvl="1" algn="l"/>
            <a:r>
              <a:rPr lang="en-US" sz="1200" b="1" dirty="0">
                <a:solidFill>
                  <a:srgbClr val="008DCF"/>
                </a:solidFill>
                <a:latin typeface="Helvetica" pitchFamily="2" charset="0"/>
              </a:rPr>
              <a:t>Executive Visibility</a:t>
            </a:r>
            <a:r>
              <a:rPr lang="en-US" sz="1200" dirty="0">
                <a:solidFill>
                  <a:srgbClr val="008DCF"/>
                </a:solidFill>
                <a:latin typeface="Helvetica" pitchFamily="2" charset="0"/>
              </a:rPr>
              <a:t>: </a:t>
            </a:r>
            <a:r>
              <a:rPr lang="en-US" sz="1200" dirty="0">
                <a:latin typeface="Helvetica" pitchFamily="2" charset="0"/>
              </a:rPr>
              <a:t>Elevated Founder &amp; CEO Emilie </a:t>
            </a:r>
            <a:r>
              <a:rPr lang="en-US" sz="1200" dirty="0" err="1">
                <a:latin typeface="Helvetica" pitchFamily="2" charset="0"/>
              </a:rPr>
              <a:t>Mazzacurati</a:t>
            </a:r>
            <a:r>
              <a:rPr lang="en-US" sz="1200" dirty="0">
                <a:latin typeface="Helvetica" pitchFamily="2" charset="0"/>
              </a:rPr>
              <a:t> as an expert in the field of climate risk &amp; intelligence </a:t>
            </a:r>
          </a:p>
          <a:p>
            <a:pPr marL="457200" lvl="1" algn="l"/>
            <a:endParaRPr lang="en-US" sz="1200" dirty="0">
              <a:latin typeface="Helvetica" pitchFamily="2" charset="0"/>
            </a:endParaRPr>
          </a:p>
          <a:p>
            <a:pPr marL="457200" lvl="1" algn="l"/>
            <a:r>
              <a:rPr lang="en-US" sz="1200" b="1" dirty="0">
                <a:solidFill>
                  <a:srgbClr val="008DCF"/>
                </a:solidFill>
                <a:latin typeface="Helvetica" pitchFamily="2" charset="0"/>
              </a:rPr>
              <a:t>Strategic Messaging</a:t>
            </a:r>
            <a:r>
              <a:rPr lang="en-US" sz="1200" dirty="0">
                <a:solidFill>
                  <a:srgbClr val="008DCF"/>
                </a:solidFill>
                <a:latin typeface="Helvetica" pitchFamily="2" charset="0"/>
              </a:rPr>
              <a:t>: </a:t>
            </a:r>
            <a:r>
              <a:rPr lang="en-US" sz="1200" dirty="0">
                <a:latin typeface="Helvetica" pitchFamily="2" charset="0"/>
              </a:rPr>
              <a:t>By understanding the analysis 427 could offer, we correctly plugged them into ongoing stories or members of the media who would find their work of interest.</a:t>
            </a:r>
          </a:p>
        </p:txBody>
      </p:sp>
      <p:pic>
        <p:nvPicPr>
          <p:cNvPr id="32" name="Picture 31" descr="A black and white text&#10;&#10;AI-generated content may be incorrect.">
            <a:extLst>
              <a:ext uri="{FF2B5EF4-FFF2-40B4-BE49-F238E27FC236}">
                <a16:creationId xmlns:a16="http://schemas.microsoft.com/office/drawing/2014/main" id="{A70B1139-A82E-682A-727F-BAF7BF420B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2768" y="3905514"/>
            <a:ext cx="3395847" cy="1946237"/>
          </a:xfrm>
          <a:prstGeom prst="rect">
            <a:avLst/>
          </a:prstGeom>
        </p:spPr>
      </p:pic>
      <p:pic>
        <p:nvPicPr>
          <p:cNvPr id="34" name="Picture 33">
            <a:extLst>
              <a:ext uri="{FF2B5EF4-FFF2-40B4-BE49-F238E27FC236}">
                <a16:creationId xmlns:a16="http://schemas.microsoft.com/office/drawing/2014/main" id="{0CED874B-7B69-6113-E385-2322ABF349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2977" y="3513458"/>
            <a:ext cx="2420707" cy="392547"/>
          </a:xfrm>
          <a:prstGeom prst="rect">
            <a:avLst/>
          </a:prstGeom>
        </p:spPr>
      </p:pic>
      <p:pic>
        <p:nvPicPr>
          <p:cNvPr id="35" name="Picture 34">
            <a:extLst>
              <a:ext uri="{FF2B5EF4-FFF2-40B4-BE49-F238E27FC236}">
                <a16:creationId xmlns:a16="http://schemas.microsoft.com/office/drawing/2014/main" id="{B6A2611E-1DA7-CE5C-652F-CAA99B33B244}"/>
              </a:ext>
            </a:extLst>
          </p:cNvPr>
          <p:cNvPicPr/>
          <p:nvPr/>
        </p:nvPicPr>
        <p:blipFill rotWithShape="1">
          <a:blip r:embed="rId6" cstate="print">
            <a:extLst>
              <a:ext uri="{28A0092B-C50C-407E-A947-70E740481C1C}">
                <a14:useLocalDpi xmlns:a14="http://schemas.microsoft.com/office/drawing/2010/main" val="0"/>
              </a:ext>
            </a:extLst>
          </a:blip>
          <a:srcRect r="1365"/>
          <a:stretch/>
        </p:blipFill>
        <p:spPr>
          <a:xfrm>
            <a:off x="5250734" y="5613855"/>
            <a:ext cx="6313409" cy="1218565"/>
          </a:xfrm>
          <a:prstGeom prst="rect">
            <a:avLst/>
          </a:prstGeom>
        </p:spPr>
      </p:pic>
    </p:spTree>
    <p:extLst>
      <p:ext uri="{BB962C8B-B14F-4D97-AF65-F5344CB8AC3E}">
        <p14:creationId xmlns:p14="http://schemas.microsoft.com/office/powerpoint/2010/main" val="420253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07948-8F7D-725C-90F5-87DA15DB3A2E}"/>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F879BE-45C2-8D21-43A9-0552D0877A90}"/>
              </a:ext>
            </a:extLst>
          </p:cNvPr>
          <p:cNvSpPr>
            <a:spLocks noGrp="1"/>
          </p:cNvSpPr>
          <p:nvPr>
            <p:ph type="ftr" sz="quarter" idx="10"/>
          </p:nvPr>
        </p:nvSpPr>
        <p:spPr/>
        <p:txBody>
          <a:bodyPr/>
          <a:lstStyle/>
          <a:p>
            <a:r>
              <a:rPr lang="en-ID" dirty="0"/>
              <a:t>ENDEAVOR COMMUNICATIONS OVERVIEW</a:t>
            </a:r>
          </a:p>
        </p:txBody>
      </p:sp>
      <p:sp>
        <p:nvSpPr>
          <p:cNvPr id="4" name="Slide Number Placeholder 3">
            <a:extLst>
              <a:ext uri="{FF2B5EF4-FFF2-40B4-BE49-F238E27FC236}">
                <a16:creationId xmlns:a16="http://schemas.microsoft.com/office/drawing/2014/main" id="{D533FAB8-452F-CE80-9D42-6E9224B58400}"/>
              </a:ext>
            </a:extLst>
          </p:cNvPr>
          <p:cNvSpPr>
            <a:spLocks noGrp="1"/>
          </p:cNvSpPr>
          <p:nvPr>
            <p:ph type="sldNum" sz="quarter" idx="11"/>
          </p:nvPr>
        </p:nvSpPr>
        <p:spPr/>
        <p:txBody>
          <a:bodyPr/>
          <a:lstStyle/>
          <a:p>
            <a:fld id="{CF6F24BE-8BEB-403A-BDCC-38E201D0662D}" type="slidenum">
              <a:rPr lang="en-ID" smtClean="0"/>
              <a:pPr/>
              <a:t>9</a:t>
            </a:fld>
            <a:endParaRPr lang="en-ID" dirty="0"/>
          </a:p>
        </p:txBody>
      </p:sp>
      <p:pic>
        <p:nvPicPr>
          <p:cNvPr id="43" name="Picture 42">
            <a:extLst>
              <a:ext uri="{FF2B5EF4-FFF2-40B4-BE49-F238E27FC236}">
                <a16:creationId xmlns:a16="http://schemas.microsoft.com/office/drawing/2014/main" id="{68072375-F045-C4AE-5B1A-DDA5C74BC4C4}"/>
              </a:ext>
            </a:extLst>
          </p:cNvPr>
          <p:cNvPicPr/>
          <p:nvPr/>
        </p:nvPicPr>
        <p:blipFill rotWithShape="1">
          <a:blip r:embed="rId2" cstate="print">
            <a:extLst>
              <a:ext uri="{28A0092B-C50C-407E-A947-70E740481C1C}">
                <a14:useLocalDpi xmlns:a14="http://schemas.microsoft.com/office/drawing/2010/main" val="0"/>
              </a:ext>
            </a:extLst>
          </a:blip>
          <a:srcRect r="1365"/>
          <a:stretch/>
        </p:blipFill>
        <p:spPr>
          <a:xfrm>
            <a:off x="5164003" y="5588384"/>
            <a:ext cx="6313409" cy="1218565"/>
          </a:xfrm>
          <a:prstGeom prst="rect">
            <a:avLst/>
          </a:prstGeom>
        </p:spPr>
      </p:pic>
      <p:sp>
        <p:nvSpPr>
          <p:cNvPr id="7" name="TextBox 6">
            <a:extLst>
              <a:ext uri="{FF2B5EF4-FFF2-40B4-BE49-F238E27FC236}">
                <a16:creationId xmlns:a16="http://schemas.microsoft.com/office/drawing/2014/main" id="{6290CDAE-A9D6-C3DB-8D6E-AB98BC11EBF1}"/>
              </a:ext>
            </a:extLst>
          </p:cNvPr>
          <p:cNvSpPr txBox="1"/>
          <p:nvPr/>
        </p:nvSpPr>
        <p:spPr>
          <a:xfrm>
            <a:off x="793307" y="4274980"/>
            <a:ext cx="3253904" cy="2031325"/>
          </a:xfrm>
          <a:prstGeom prst="rect">
            <a:avLst/>
          </a:prstGeom>
          <a:noFill/>
        </p:spPr>
        <p:txBody>
          <a:bodyPr wrap="none" rtlCol="0">
            <a:spAutoFit/>
          </a:bodyPr>
          <a:lstStyle/>
          <a:p>
            <a:r>
              <a:rPr lang="en-US" b="1" dirty="0"/>
              <a:t>Contact: </a:t>
            </a:r>
          </a:p>
          <a:p>
            <a:endParaRPr lang="en-US" dirty="0"/>
          </a:p>
          <a:p>
            <a:r>
              <a:rPr lang="en-US" dirty="0"/>
              <a:t>Matt Yemma</a:t>
            </a:r>
          </a:p>
          <a:p>
            <a:r>
              <a:rPr lang="en-US" dirty="0"/>
              <a:t>Founder</a:t>
            </a:r>
          </a:p>
          <a:p>
            <a:r>
              <a:rPr lang="en-US" dirty="0"/>
              <a:t>909-633-9396</a:t>
            </a:r>
          </a:p>
          <a:p>
            <a:r>
              <a:rPr lang="en-US" dirty="0">
                <a:hlinkClick r:id="rId3"/>
              </a:rPr>
              <a:t>matthew@endeavorcomms.com</a:t>
            </a:r>
            <a:endParaRPr lang="en-US" dirty="0"/>
          </a:p>
          <a:p>
            <a:endParaRPr lang="en-US" dirty="0"/>
          </a:p>
        </p:txBody>
      </p:sp>
      <p:sp>
        <p:nvSpPr>
          <p:cNvPr id="8" name="Content Placeholder 9">
            <a:extLst>
              <a:ext uri="{FF2B5EF4-FFF2-40B4-BE49-F238E27FC236}">
                <a16:creationId xmlns:a16="http://schemas.microsoft.com/office/drawing/2014/main" id="{B467E102-A6F9-926E-CDB8-993AFA50B04D}"/>
              </a:ext>
            </a:extLst>
          </p:cNvPr>
          <p:cNvSpPr txBox="1">
            <a:spLocks/>
          </p:cNvSpPr>
          <p:nvPr/>
        </p:nvSpPr>
        <p:spPr>
          <a:xfrm>
            <a:off x="1883619" y="2583020"/>
            <a:ext cx="7232065" cy="485395"/>
          </a:xfrm>
          <a:prstGeom prst="rect">
            <a:avLst/>
          </a:prstGeom>
        </p:spPr>
        <p:txBody>
          <a:bodyPr lIns="0" tIns="0" rIns="0" bIns="0" anchor="t" anchorCtr="0">
            <a:noAutofit/>
          </a:bodyPr>
          <a:lstStyle>
            <a:lvl1pPr marL="0" indent="0" algn="l" defTabSz="914446" rtl="0" eaLnBrk="1" latinLnBrk="0" hangingPunct="1">
              <a:lnSpc>
                <a:spcPct val="130000"/>
              </a:lnSpc>
              <a:spcBef>
                <a:spcPts val="1000"/>
              </a:spcBef>
              <a:buFont typeface="Arial" panose="020B0604020202020204" pitchFamily="34" charset="0"/>
              <a:buNone/>
              <a:defRPr sz="1200" kern="1200">
                <a:solidFill>
                  <a:schemeClr val="tx1">
                    <a:lumMod val="85000"/>
                    <a:lumOff val="15000"/>
                  </a:schemeClr>
                </a:solidFill>
                <a:latin typeface="+mn-lt"/>
                <a:ea typeface="+mn-ea"/>
                <a:cs typeface="+mn-cs"/>
              </a:defRPr>
            </a:lvl1pPr>
            <a:lvl2pPr marL="457223" indent="0" algn="l" defTabSz="914446" rtl="0" eaLnBrk="1" latinLnBrk="0" hangingPunct="1">
              <a:lnSpc>
                <a:spcPct val="130000"/>
              </a:lnSpc>
              <a:spcBef>
                <a:spcPts val="500"/>
              </a:spcBef>
              <a:buFont typeface="Arial" panose="020B0604020202020204" pitchFamily="34" charset="0"/>
              <a:buNone/>
              <a:defRPr sz="933" kern="1200">
                <a:solidFill>
                  <a:schemeClr val="tx1">
                    <a:lumMod val="85000"/>
                    <a:lumOff val="15000"/>
                  </a:schemeClr>
                </a:solidFill>
                <a:latin typeface="+mn-lt"/>
                <a:ea typeface="+mn-ea"/>
                <a:cs typeface="+mn-cs"/>
              </a:defRPr>
            </a:lvl2pPr>
            <a:lvl3pPr marL="914446" indent="0" algn="l" defTabSz="914446" rtl="0" eaLnBrk="1" latinLnBrk="0" hangingPunct="1">
              <a:lnSpc>
                <a:spcPct val="130000"/>
              </a:lnSpc>
              <a:spcBef>
                <a:spcPts val="500"/>
              </a:spcBef>
              <a:buFont typeface="Arial" panose="020B0604020202020204" pitchFamily="34" charset="0"/>
              <a:buNone/>
              <a:defRPr sz="800" kern="1200">
                <a:solidFill>
                  <a:schemeClr val="tx1">
                    <a:lumMod val="85000"/>
                    <a:lumOff val="15000"/>
                  </a:schemeClr>
                </a:solidFill>
                <a:latin typeface="+mn-lt"/>
                <a:ea typeface="+mn-ea"/>
                <a:cs typeface="+mn-cs"/>
              </a:defRPr>
            </a:lvl3pPr>
            <a:lvl4pPr marL="1371669"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4pPr>
            <a:lvl5pPr marL="1828891"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dirty="0">
                <a:solidFill>
                  <a:srgbClr val="0168A3"/>
                </a:solidFill>
                <a:latin typeface="Helvetica" pitchFamily="2" charset="0"/>
              </a:rPr>
              <a:t>Thank you!</a:t>
            </a:r>
          </a:p>
        </p:txBody>
      </p:sp>
    </p:spTree>
    <p:extLst>
      <p:ext uri="{BB962C8B-B14F-4D97-AF65-F5344CB8AC3E}">
        <p14:creationId xmlns:p14="http://schemas.microsoft.com/office/powerpoint/2010/main" val="3020120189"/>
      </p:ext>
    </p:extLst>
  </p:cSld>
  <p:clrMapOvr>
    <a:masterClrMapping/>
  </p:clrMapOvr>
</p:sld>
</file>

<file path=ppt/theme/theme1.xml><?xml version="1.0" encoding="utf-8"?>
<a:theme xmlns:a="http://schemas.openxmlformats.org/drawingml/2006/main" name="Coral">
  <a:themeElements>
    <a:clrScheme name="Custom 177">
      <a:dk1>
        <a:srgbClr val="414042"/>
      </a:dk1>
      <a:lt1>
        <a:sysClr val="window" lastClr="FFFFFF"/>
      </a:lt1>
      <a:dk2>
        <a:srgbClr val="44546A"/>
      </a:dk2>
      <a:lt2>
        <a:srgbClr val="E7E6E6"/>
      </a:lt2>
      <a:accent1>
        <a:srgbClr val="E57373"/>
      </a:accent1>
      <a:accent2>
        <a:srgbClr val="F28B82"/>
      </a:accent2>
      <a:accent3>
        <a:srgbClr val="6D6E71"/>
      </a:accent3>
      <a:accent4>
        <a:srgbClr val="414042"/>
      </a:accent4>
      <a:accent5>
        <a:srgbClr val="B0B1B5"/>
      </a:accent5>
      <a:accent6>
        <a:srgbClr val="D32F2F"/>
      </a:accent6>
      <a:hlink>
        <a:srgbClr val="0563C1"/>
      </a:hlink>
      <a:folHlink>
        <a:srgbClr val="954F72"/>
      </a:folHlink>
    </a:clrScheme>
    <a:fontScheme name="Custom 126">
      <a:majorFont>
        <a:latin typeface="Arial Black"/>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rra">
  <a:themeElements>
    <a:clrScheme name="Custom 136">
      <a:dk1>
        <a:sysClr val="windowText" lastClr="000000"/>
      </a:dk1>
      <a:lt1>
        <a:sysClr val="window" lastClr="FFFFFF"/>
      </a:lt1>
      <a:dk2>
        <a:srgbClr val="0E2841"/>
      </a:dk2>
      <a:lt2>
        <a:srgbClr val="E8E8E8"/>
      </a:lt2>
      <a:accent1>
        <a:srgbClr val="393939"/>
      </a:accent1>
      <a:accent2>
        <a:srgbClr val="19A7E0"/>
      </a:accent2>
      <a:accent3>
        <a:srgbClr val="86B3BF"/>
      </a:accent3>
      <a:accent4>
        <a:srgbClr val="4D4D4D"/>
      </a:accent4>
      <a:accent5>
        <a:srgbClr val="FEF1C7"/>
      </a:accent5>
      <a:accent6>
        <a:srgbClr val="4EA72E"/>
      </a:accent6>
      <a:hlink>
        <a:srgbClr val="467886"/>
      </a:hlink>
      <a:folHlink>
        <a:srgbClr val="96607D"/>
      </a:folHlink>
    </a:clrScheme>
    <a:fontScheme name="Custom 121">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cean">
  <a:themeElements>
    <a:clrScheme name="Custom 189">
      <a:dk1>
        <a:sysClr val="windowText" lastClr="000000"/>
      </a:dk1>
      <a:lt1>
        <a:sysClr val="window" lastClr="FFFFFF"/>
      </a:lt1>
      <a:dk2>
        <a:srgbClr val="44546A"/>
      </a:dk2>
      <a:lt2>
        <a:srgbClr val="E7E6E6"/>
      </a:lt2>
      <a:accent1>
        <a:srgbClr val="0958F7"/>
      </a:accent1>
      <a:accent2>
        <a:srgbClr val="183C5B"/>
      </a:accent2>
      <a:accent3>
        <a:srgbClr val="91BED4"/>
      </a:accent3>
      <a:accent4>
        <a:srgbClr val="00B0F0"/>
      </a:accent4>
      <a:accent5>
        <a:srgbClr val="D9E8F5"/>
      </a:accent5>
      <a:accent6>
        <a:srgbClr val="FFAD8D"/>
      </a:accent6>
      <a:hlink>
        <a:srgbClr val="0563C1"/>
      </a:hlink>
      <a:folHlink>
        <a:srgbClr val="954F72"/>
      </a:folHlink>
    </a:clrScheme>
    <a:fontScheme name="Custom 115">
      <a:majorFont>
        <a:latin typeface="Arial Black"/>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AB38780-FD76-6541-9794-AAF68EF0794D}">
  <we:reference id="wa200005566" version="3.0.0.3" store="en-US" storeType="OMEX"/>
  <we:alternateReferences>
    <we:reference id="wa200005566" version="3.0.0.3" store="wa200005566" storeType="OMEX"/>
  </we:alternateReferences>
  <we:properties>
    <we:property name="theme" value="{&quot;name&quot;:&quot;Ocean&quot;,&quot;colorPalette&quot;:[],&quot;color&quot;:&quot;#3B82F6&quot;,&quot;previewImages&quot;:[&quot;https://cpp.appsdowonders.com/assets/SlideTitle-ocean.png&quot;,&quot;https://cpp.appsdowonders.com/assets/SlideTextbox1-ocean.png&quot;,&quot;https://cpp.appsdowonders.com/assets/SlideTextbox3-ocean.png&quot;,&quot;https://cpp.appsdowonders.com/assets/SlideTable-ocean.png&quot;,&quot;https://cpp.appsdowonders.com/assets/SlideTimeline-ocean.png&quot;],&quot;isDefault&quot;:true,&quot;index&quot;:0}"/>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22779</TotalTime>
  <Words>1084</Words>
  <Application>Microsoft Macintosh PowerPoint</Application>
  <PresentationFormat>Widescreen</PresentationFormat>
  <Paragraphs>100</Paragraphs>
  <Slides>9</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Arial Black</vt:lpstr>
      <vt:lpstr>Calibri</vt:lpstr>
      <vt:lpstr>Helvetica</vt:lpstr>
      <vt:lpstr>Segoe UI</vt:lpstr>
      <vt:lpstr>Trebuchet MS</vt:lpstr>
      <vt:lpstr>Coral</vt:lpstr>
      <vt:lpstr>Terra</vt:lpstr>
      <vt:lpstr>Ocean</vt:lpstr>
      <vt:lpstr>PowerPoint Presentation</vt:lpstr>
      <vt:lpstr>WHO WE ARE</vt:lpstr>
      <vt:lpstr>PowerPoint Presentation</vt:lpstr>
      <vt:lpstr>CLIENT EXPERIENCE</vt:lpstr>
      <vt:lpstr>CASE STUDY</vt:lpstr>
      <vt:lpstr>CASE STUDY</vt:lpstr>
      <vt:lpstr>CASE STUDY</vt:lpstr>
      <vt:lpstr>CASE STUDY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TRAINING</dc:title>
  <dc:creator>Thomas Walek</dc:creator>
  <cp:lastModifiedBy>Matthew Yemma</cp:lastModifiedBy>
  <cp:revision>224</cp:revision>
  <cp:lastPrinted>2020-02-27T15:32:46Z</cp:lastPrinted>
  <dcterms:created xsi:type="dcterms:W3CDTF">2016-05-30T19:43:44Z</dcterms:created>
  <dcterms:modified xsi:type="dcterms:W3CDTF">2025-06-09T18:27:46Z</dcterms:modified>
</cp:coreProperties>
</file>